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99" r:id="rId1"/>
  </p:sldMasterIdLst>
  <p:notesMasterIdLst>
    <p:notesMasterId r:id="rId25"/>
  </p:notesMasterIdLst>
  <p:sldIdLst>
    <p:sldId id="341" r:id="rId2"/>
    <p:sldId id="258" r:id="rId3"/>
    <p:sldId id="339" r:id="rId4"/>
    <p:sldId id="340" r:id="rId5"/>
    <p:sldId id="342" r:id="rId6"/>
    <p:sldId id="344" r:id="rId7"/>
    <p:sldId id="346" r:id="rId8"/>
    <p:sldId id="345" r:id="rId9"/>
    <p:sldId id="343" r:id="rId10"/>
    <p:sldId id="348" r:id="rId11"/>
    <p:sldId id="349" r:id="rId12"/>
    <p:sldId id="350" r:id="rId13"/>
    <p:sldId id="347" r:id="rId14"/>
    <p:sldId id="351" r:id="rId15"/>
    <p:sldId id="353" r:id="rId16"/>
    <p:sldId id="355" r:id="rId17"/>
    <p:sldId id="352" r:id="rId18"/>
    <p:sldId id="356" r:id="rId19"/>
    <p:sldId id="357" r:id="rId20"/>
    <p:sldId id="358" r:id="rId21"/>
    <p:sldId id="354" r:id="rId22"/>
    <p:sldId id="360" r:id="rId23"/>
    <p:sldId id="359" r:id="rId24"/>
  </p:sldIdLst>
  <p:sldSz cx="9144000" cy="5143500" type="screen16x9"/>
  <p:notesSz cx="7104063" cy="10234613"/>
  <p:embeddedFontLst>
    <p:embeddedFont>
      <p:font typeface="Fredoka One" panose="02000000000000000000" pitchFamily="2" charset="0"/>
      <p:regular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  <p:embeddedFont>
      <p:font typeface="Electrolize [RUS by Daymarius]" panose="02000506000000020004" pitchFamily="2" charset="0"/>
      <p:regular r:id="rId31"/>
    </p:embeddedFont>
    <p:embeddedFont>
      <p:font typeface="Palanquin Dark" panose="020B0604020202020204" charset="0"/>
      <p:regular r:id="rId32"/>
      <p:bold r:id="rId33"/>
    </p:embeddedFont>
    <p:embeddedFont>
      <p:font typeface="Archivo Light" panose="020B0604020202020204" charset="0"/>
      <p:regular r:id="rId34"/>
      <p:bold r:id="rId35"/>
      <p:italic r:id="rId36"/>
      <p:boldItalic r:id="rId37"/>
    </p:embeddedFont>
    <p:embeddedFont>
      <p:font typeface="Electrolize" panose="020B0604020202020204" charset="0"/>
      <p:regular r:id="rId38"/>
    </p:embeddedFont>
    <p:embeddedFont>
      <p:font typeface="Archivo Medium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996633"/>
    <a:srgbClr val="BD0427"/>
    <a:srgbClr val="FF6600"/>
    <a:srgbClr val="272F8B"/>
    <a:srgbClr val="DAE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6C9E86-3F10-47E7-8432-8A55F885930E}">
  <a:tblStyle styleId="{B96C9E86-3F10-47E7-8432-8A55F88593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02" y="102"/>
      </p:cViewPr>
      <p:guideLst>
        <p:guide orient="horz" pos="3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90796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8794a74c9d_0_247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88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758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671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1a6eb4d57b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11a6eb4d57b_0_49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853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754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ru-RU" b="1" dirty="0" smtClean="0"/>
              <a:t>Второй пункт:</a:t>
            </a:r>
            <a:r>
              <a:rPr lang="ru-RU" b="1" baseline="0" dirty="0" smtClean="0"/>
              <a:t> </a:t>
            </a:r>
            <a:r>
              <a:rPr lang="ru-RU" sz="1200" b="1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мы тоже не думаем, успевает ли дежурный админ поднять сервис</a:t>
            </a:r>
            <a:r>
              <a:rPr lang="en-US" sz="1200" b="1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;</a:t>
            </a:r>
            <a:r>
              <a:rPr lang="ru-RU" sz="1200" b="1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 не можешь – не отвечай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980778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ru-RU" b="1" smtClean="0"/>
              <a:t>Первый пункт: и это опыт. Последний </a:t>
            </a:r>
            <a:r>
              <a:rPr lang="ru-RU" b="1" dirty="0" smtClean="0"/>
              <a:t>пункт: это</a:t>
            </a:r>
            <a:r>
              <a:rPr lang="ru-RU" b="1" baseline="0" dirty="0" smtClean="0"/>
              <a:t> позволит как учиться своевременно переключаться и реагировать, так и вовремя заканчивать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22561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1a6eb4d57b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11a6eb4d57b_0_49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460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58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864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19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1d621f2158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1d621f2158_0_50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402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ru-RU" b="1" dirty="0" smtClean="0"/>
              <a:t>переключать виды работы - например, сидишь, </a:t>
            </a:r>
            <a:r>
              <a:rPr lang="ru-RU" b="1" dirty="0" err="1" smtClean="0"/>
              <a:t>кодишь</a:t>
            </a:r>
            <a:r>
              <a:rPr lang="ru-RU" b="1" dirty="0" smtClean="0"/>
              <a:t> несколько часов, </a:t>
            </a:r>
            <a:r>
              <a:rPr lang="ru-RU" b="1" dirty="0" err="1" smtClean="0"/>
              <a:t>нало</a:t>
            </a:r>
            <a:r>
              <a:rPr lang="ru-RU" b="1" dirty="0" smtClean="0"/>
              <a:t> куда-то идти - не </a:t>
            </a:r>
            <a:r>
              <a:rPr lang="ru-RU" b="1" dirty="0" err="1" smtClean="0"/>
              <a:t>фигачишь</a:t>
            </a:r>
            <a:r>
              <a:rPr lang="ru-RU" b="1" dirty="0" smtClean="0"/>
              <a:t> ещё сильнее, чтобы успеть, а уходишь и работаешь иначе - отвечаешь на вопросы по типу "а как сделать это",  по  типу "ищешь где что было </a:t>
            </a:r>
            <a:r>
              <a:rPr lang="ru-RU" b="1" dirty="0" err="1" smtClean="0"/>
              <a:t>накодено</a:t>
            </a:r>
            <a:r>
              <a:rPr lang="ru-RU" b="1" dirty="0" smtClean="0"/>
              <a:t> прежде, в какой задаче, почему и зачем так", </a:t>
            </a:r>
            <a:r>
              <a:rPr lang="ru-RU" b="1" dirty="0" err="1" smtClean="0"/>
              <a:t>ревьюишь</a:t>
            </a:r>
            <a:r>
              <a:rPr lang="ru-RU" b="1" dirty="0" smtClean="0"/>
              <a:t> код</a:t>
            </a:r>
          </a:p>
          <a:p>
            <a:pPr marL="0" indent="0"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14851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ru-RU" b="1" dirty="0" smtClean="0"/>
              <a:t>Второй пункт: так тоже</a:t>
            </a:r>
            <a:r>
              <a:rPr lang="ru-RU" b="1" baseline="0" dirty="0" smtClean="0"/>
              <a:t> легче не выгорать, надо как-то сформулировать </a:t>
            </a:r>
            <a:r>
              <a:rPr lang="ru-RU" b="1" baseline="0" dirty="0" err="1" smtClean="0"/>
              <a:t>почётче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052088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1a6eb4d57b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11a6eb4d57b_0_49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971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458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2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1a6eb4d57b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11a6eb4d57b_0_49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054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spcBef>
                <a:spcPts val="1734"/>
              </a:spcBef>
              <a:buNone/>
            </a:pP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5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spcBef>
                <a:spcPts val="1734"/>
              </a:spcBef>
              <a:buNone/>
            </a:pPr>
            <a:r>
              <a:rPr lang="ru-RU" sz="1500" b="1" dirty="0">
                <a:solidFill>
                  <a:schemeClr val="accent4"/>
                </a:solidFill>
              </a:rPr>
              <a:t>* Важно отметить, как самостоятельно, так и силами коллег, правильно их направляя, но не за их счёт </a:t>
            </a:r>
            <a:endParaRPr lang="en-US" sz="15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1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spcBef>
                <a:spcPts val="1734"/>
              </a:spcBef>
              <a:buNone/>
            </a:pPr>
            <a:endParaRPr lang="en-US" sz="15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81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24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6810f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6810fc5b4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85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avLst/>
                <a:gdLst/>
                <a:ahLst/>
                <a:cxnLst/>
                <a:rect l="l" t="t" r="r" b="b"/>
                <a:pathLst>
                  <a:path w="99513" h="51992" extrusionOk="0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avLst/>
                <a:gdLst/>
                <a:ahLst/>
                <a:cxnLst/>
                <a:rect l="l" t="t" r="r" b="b"/>
                <a:pathLst>
                  <a:path w="96278" h="16668" extrusionOk="0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avLst/>
                <a:gdLst/>
                <a:ahLst/>
                <a:cxnLst/>
                <a:rect l="l" t="t" r="r" b="b"/>
                <a:pathLst>
                  <a:path w="100860" h="18174" fill="none" extrusionOk="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5340" fill="none" extrusionOk="0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avLst/>
                <a:gdLst/>
                <a:ahLst/>
                <a:cxnLst/>
                <a:rect l="l" t="t" r="r" b="b"/>
                <a:pathLst>
                  <a:path w="29676" h="6469" fill="none" extrusionOk="0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1464" extrusionOk="0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20" h="2794" extrusionOk="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2794" extrusionOk="0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820800" y="1204065"/>
            <a:ext cx="5060400" cy="22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820800" y="3500305"/>
            <a:ext cx="50604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avLst/>
                <a:gdLst/>
                <a:ahLst/>
                <a:cxnLst/>
                <a:rect l="l" t="t" r="r" b="b"/>
                <a:pathLst>
                  <a:path w="99513" h="51992" extrusionOk="0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avLst/>
                <a:gdLst/>
                <a:ahLst/>
                <a:cxnLst/>
                <a:rect l="l" t="t" r="r" b="b"/>
                <a:pathLst>
                  <a:path w="96278" h="16668" extrusionOk="0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avLst/>
                <a:gdLst/>
                <a:ahLst/>
                <a:cxnLst/>
                <a:rect l="l" t="t" r="r" b="b"/>
                <a:pathLst>
                  <a:path w="100860" h="18174" fill="none" extrusionOk="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5340" fill="none" extrusionOk="0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avLst/>
                <a:gdLst/>
                <a:ahLst/>
                <a:cxnLst/>
                <a:rect l="l" t="t" r="r" b="b"/>
                <a:pathLst>
                  <a:path w="29676" h="6469" fill="none" extrusionOk="0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1464" extrusionOk="0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 flipH="1">
              <a:off x="841951" y="4540816"/>
              <a:ext cx="2070886" cy="190826"/>
              <a:chOff x="5082777" y="4170347"/>
              <a:chExt cx="601268" cy="5540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20" h="2794" extrusionOk="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2794" extrusionOk="0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 flipH="1">
            <a:off x="3941450" y="1079800"/>
            <a:ext cx="3847500" cy="21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6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7" name="Google Shape;6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716680" y="1666958"/>
            <a:ext cx="1717500" cy="12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8" name="Google Shape;68;p3"/>
          <p:cNvSpPr txBox="1">
            <a:spLocks noGrp="1"/>
          </p:cNvSpPr>
          <p:nvPr>
            <p:ph type="subTitle" idx="1"/>
          </p:nvPr>
        </p:nvSpPr>
        <p:spPr>
          <a:xfrm flipH="1">
            <a:off x="3941457" y="3153125"/>
            <a:ext cx="29769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9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219" name="Google Shape;219;p9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220" name="Google Shape;220;p9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avLst/>
                <a:gdLst/>
                <a:ahLst/>
                <a:cxnLst/>
                <a:rect l="l" t="t" r="r" b="b"/>
                <a:pathLst>
                  <a:path w="99513" h="51992" extrusionOk="0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avLst/>
                <a:gdLst/>
                <a:ahLst/>
                <a:cxnLst/>
                <a:rect l="l" t="t" r="r" b="b"/>
                <a:pathLst>
                  <a:path w="96278" h="16668" extrusionOk="0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9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avLst/>
                <a:gdLst/>
                <a:ahLst/>
                <a:cxnLst/>
                <a:rect l="l" t="t" r="r" b="b"/>
                <a:pathLst>
                  <a:path w="100860" h="18174" fill="none" extrusionOk="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5340" fill="none" extrusionOk="0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avLst/>
                <a:gdLst/>
                <a:ahLst/>
                <a:cxnLst/>
                <a:rect l="l" t="t" r="r" b="b"/>
                <a:pathLst>
                  <a:path w="29676" h="6469" fill="none" extrusionOk="0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1464" extrusionOk="0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p9"/>
            <p:cNvGrpSpPr/>
            <p:nvPr/>
          </p:nvGrpSpPr>
          <p:grpSpPr>
            <a:xfrm>
              <a:off x="5974401" y="4456450"/>
              <a:ext cx="2070886" cy="190826"/>
              <a:chOff x="5082777" y="4170347"/>
              <a:chExt cx="601268" cy="55405"/>
            </a:xfrm>
          </p:grpSpPr>
          <p:sp>
            <p:nvSpPr>
              <p:cNvPr id="238" name="Google Shape;238;p9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20" h="2794" extrusionOk="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2794" extrusionOk="0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245;p9"/>
          <p:cNvSpPr txBox="1">
            <a:spLocks noGrp="1"/>
          </p:cNvSpPr>
          <p:nvPr>
            <p:ph type="subTitle" idx="1"/>
          </p:nvPr>
        </p:nvSpPr>
        <p:spPr>
          <a:xfrm>
            <a:off x="1263045" y="2534154"/>
            <a:ext cx="66177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1263150" y="1628804"/>
            <a:ext cx="66177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0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4"/>
          <p:cNvGrpSpPr/>
          <p:nvPr/>
        </p:nvGrpSpPr>
        <p:grpSpPr>
          <a:xfrm>
            <a:off x="218962" y="280281"/>
            <a:ext cx="8706077" cy="4582939"/>
            <a:chOff x="3411725" y="2957825"/>
            <a:chExt cx="2527750" cy="1330625"/>
          </a:xfrm>
        </p:grpSpPr>
        <p:sp>
          <p:nvSpPr>
            <p:cNvPr id="318" name="Google Shape;318;p14"/>
            <p:cNvSpPr/>
            <p:nvPr/>
          </p:nvSpPr>
          <p:spPr>
            <a:xfrm>
              <a:off x="3417850" y="2988500"/>
              <a:ext cx="2487800" cy="1299950"/>
            </a:xfrm>
            <a:custGeom>
              <a:avLst/>
              <a:gdLst/>
              <a:ahLst/>
              <a:cxnLst/>
              <a:rect l="l" t="t" r="r" b="b"/>
              <a:pathLst>
                <a:path w="99512" h="51998" extrusionOk="0">
                  <a:moveTo>
                    <a:pt x="90491" y="1"/>
                  </a:moveTo>
                  <a:lnTo>
                    <a:pt x="82550" y="8291"/>
                  </a:lnTo>
                  <a:lnTo>
                    <a:pt x="3088" y="8291"/>
                  </a:lnTo>
                  <a:lnTo>
                    <a:pt x="1" y="11776"/>
                  </a:lnTo>
                  <a:lnTo>
                    <a:pt x="1" y="32893"/>
                  </a:lnTo>
                  <a:lnTo>
                    <a:pt x="2520" y="34813"/>
                  </a:lnTo>
                  <a:lnTo>
                    <a:pt x="2520" y="46364"/>
                  </a:lnTo>
                  <a:lnTo>
                    <a:pt x="8220" y="51998"/>
                  </a:lnTo>
                  <a:lnTo>
                    <a:pt x="89711" y="51998"/>
                  </a:lnTo>
                  <a:lnTo>
                    <a:pt x="97718" y="44761"/>
                  </a:lnTo>
                  <a:lnTo>
                    <a:pt x="97718" y="18898"/>
                  </a:lnTo>
                  <a:lnTo>
                    <a:pt x="99512" y="17257"/>
                  </a:lnTo>
                  <a:lnTo>
                    <a:pt x="99512" y="2090"/>
                  </a:lnTo>
                  <a:lnTo>
                    <a:pt x="9740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5883150" y="3442275"/>
              <a:ext cx="56325" cy="55225"/>
            </a:xfrm>
            <a:custGeom>
              <a:avLst/>
              <a:gdLst/>
              <a:ahLst/>
              <a:cxnLst/>
              <a:rect l="l" t="t" r="r" b="b"/>
              <a:pathLst>
                <a:path w="2253" h="2209" fill="none" extrusionOk="0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883150" y="3488225"/>
              <a:ext cx="56325" cy="55225"/>
            </a:xfrm>
            <a:custGeom>
              <a:avLst/>
              <a:gdLst/>
              <a:ahLst/>
              <a:cxnLst/>
              <a:rect l="l" t="t" r="r" b="b"/>
              <a:pathLst>
                <a:path w="2253" h="2209" fill="none" extrusionOk="0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5883150" y="3534175"/>
              <a:ext cx="56325" cy="55375"/>
            </a:xfrm>
            <a:custGeom>
              <a:avLst/>
              <a:gdLst/>
              <a:ahLst/>
              <a:cxnLst/>
              <a:rect l="l" t="t" r="r" b="b"/>
              <a:pathLst>
                <a:path w="2253" h="2215" fill="none" extrusionOk="0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5883150" y="3580125"/>
              <a:ext cx="56325" cy="55375"/>
            </a:xfrm>
            <a:custGeom>
              <a:avLst/>
              <a:gdLst/>
              <a:ahLst/>
              <a:cxnLst/>
              <a:rect l="l" t="t" r="r" b="b"/>
              <a:pathLst>
                <a:path w="2253" h="2215" fill="none" extrusionOk="0">
                  <a:moveTo>
                    <a:pt x="2253" y="0"/>
                  </a:moveTo>
                  <a:lnTo>
                    <a:pt x="0" y="221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5883150" y="3626050"/>
              <a:ext cx="56325" cy="55400"/>
            </a:xfrm>
            <a:custGeom>
              <a:avLst/>
              <a:gdLst/>
              <a:ahLst/>
              <a:cxnLst/>
              <a:rect l="l" t="t" r="r" b="b"/>
              <a:pathLst>
                <a:path w="2253" h="2216" fill="none" extrusionOk="0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5883150" y="3672000"/>
              <a:ext cx="56325" cy="55400"/>
            </a:xfrm>
            <a:custGeom>
              <a:avLst/>
              <a:gdLst/>
              <a:ahLst/>
              <a:cxnLst/>
              <a:rect l="l" t="t" r="r" b="b"/>
              <a:pathLst>
                <a:path w="2253" h="2216" fill="none" extrusionOk="0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5883150" y="3717950"/>
              <a:ext cx="56325" cy="55400"/>
            </a:xfrm>
            <a:custGeom>
              <a:avLst/>
              <a:gdLst/>
              <a:ahLst/>
              <a:cxnLst/>
              <a:rect l="l" t="t" r="r" b="b"/>
              <a:pathLst>
                <a:path w="2253" h="2216" fill="none" extrusionOk="0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5883150" y="3763900"/>
              <a:ext cx="56325" cy="55400"/>
            </a:xfrm>
            <a:custGeom>
              <a:avLst/>
              <a:gdLst/>
              <a:ahLst/>
              <a:cxnLst/>
              <a:rect l="l" t="t" r="r" b="b"/>
              <a:pathLst>
                <a:path w="2253" h="2216" fill="none" extrusionOk="0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5883150" y="3809850"/>
              <a:ext cx="56325" cy="55400"/>
            </a:xfrm>
            <a:custGeom>
              <a:avLst/>
              <a:gdLst/>
              <a:ahLst/>
              <a:cxnLst/>
              <a:rect l="l" t="t" r="r" b="b"/>
              <a:pathLst>
                <a:path w="2253" h="2216" fill="none" extrusionOk="0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5883150" y="3855800"/>
              <a:ext cx="56325" cy="55375"/>
            </a:xfrm>
            <a:custGeom>
              <a:avLst/>
              <a:gdLst/>
              <a:ahLst/>
              <a:cxnLst/>
              <a:rect l="l" t="t" r="r" b="b"/>
              <a:pathLst>
                <a:path w="2253" h="2215" fill="none" extrusionOk="0">
                  <a:moveTo>
                    <a:pt x="2253" y="1"/>
                  </a:moveTo>
                  <a:lnTo>
                    <a:pt x="0" y="221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5883150" y="3901900"/>
              <a:ext cx="56325" cy="55225"/>
            </a:xfrm>
            <a:custGeom>
              <a:avLst/>
              <a:gdLst/>
              <a:ahLst/>
              <a:cxnLst/>
              <a:rect l="l" t="t" r="r" b="b"/>
              <a:pathLst>
                <a:path w="2253" h="2209" fill="none" extrusionOk="0">
                  <a:moveTo>
                    <a:pt x="2253" y="0"/>
                  </a:moveTo>
                  <a:lnTo>
                    <a:pt x="0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5665675" y="3004875"/>
              <a:ext cx="218575" cy="416700"/>
            </a:xfrm>
            <a:custGeom>
              <a:avLst/>
              <a:gdLst/>
              <a:ahLst/>
              <a:cxnLst/>
              <a:rect l="l" t="t" r="r" b="b"/>
              <a:pathLst>
                <a:path w="8743" h="16668" extrusionOk="0">
                  <a:moveTo>
                    <a:pt x="824" y="0"/>
                  </a:moveTo>
                  <a:lnTo>
                    <a:pt x="0" y="944"/>
                  </a:lnTo>
                  <a:lnTo>
                    <a:pt x="6790" y="976"/>
                  </a:lnTo>
                  <a:lnTo>
                    <a:pt x="7805" y="2029"/>
                  </a:lnTo>
                  <a:lnTo>
                    <a:pt x="7805" y="16667"/>
                  </a:lnTo>
                  <a:lnTo>
                    <a:pt x="8743" y="15882"/>
                  </a:lnTo>
                  <a:lnTo>
                    <a:pt x="8743" y="1598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3417850" y="2957825"/>
              <a:ext cx="2521625" cy="454475"/>
            </a:xfrm>
            <a:custGeom>
              <a:avLst/>
              <a:gdLst/>
              <a:ahLst/>
              <a:cxnLst/>
              <a:rect l="l" t="t" r="r" b="b"/>
              <a:pathLst>
                <a:path w="100865" h="18179" fill="none" extrusionOk="0">
                  <a:moveTo>
                    <a:pt x="1" y="10488"/>
                  </a:moveTo>
                  <a:lnTo>
                    <a:pt x="1" y="2193"/>
                  </a:lnTo>
                  <a:lnTo>
                    <a:pt x="2193" y="1"/>
                  </a:lnTo>
                  <a:lnTo>
                    <a:pt x="97718" y="1"/>
                  </a:lnTo>
                  <a:lnTo>
                    <a:pt x="100865" y="2897"/>
                  </a:lnTo>
                  <a:lnTo>
                    <a:pt x="100865" y="181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3450575" y="3288750"/>
              <a:ext cx="57850" cy="633625"/>
            </a:xfrm>
            <a:custGeom>
              <a:avLst/>
              <a:gdLst/>
              <a:ahLst/>
              <a:cxnLst/>
              <a:rect l="l" t="t" r="r" b="b"/>
              <a:pathLst>
                <a:path w="2314" h="25345" fill="none" extrusionOk="0">
                  <a:moveTo>
                    <a:pt x="1" y="0"/>
                  </a:moveTo>
                  <a:lnTo>
                    <a:pt x="1" y="20256"/>
                  </a:lnTo>
                  <a:lnTo>
                    <a:pt x="2313" y="22023"/>
                  </a:lnTo>
                  <a:lnTo>
                    <a:pt x="2313" y="2534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5082775" y="4089225"/>
              <a:ext cx="741900" cy="161750"/>
            </a:xfrm>
            <a:custGeom>
              <a:avLst/>
              <a:gdLst/>
              <a:ahLst/>
              <a:cxnLst/>
              <a:rect l="l" t="t" r="r" b="b"/>
              <a:pathLst>
                <a:path w="29676" h="6470" fill="none" extrusionOk="0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3411725" y="3865225"/>
              <a:ext cx="42150" cy="286575"/>
            </a:xfrm>
            <a:custGeom>
              <a:avLst/>
              <a:gdLst/>
              <a:ahLst/>
              <a:cxnLst/>
              <a:rect l="l" t="t" r="r" b="b"/>
              <a:pathLst>
                <a:path w="1686" h="11463" extrusionOk="0">
                  <a:moveTo>
                    <a:pt x="966" y="0"/>
                  </a:moveTo>
                  <a:cubicBezTo>
                    <a:pt x="322" y="0"/>
                    <a:pt x="0" y="774"/>
                    <a:pt x="458" y="1227"/>
                  </a:cubicBezTo>
                  <a:cubicBezTo>
                    <a:pt x="605" y="1376"/>
                    <a:pt x="786" y="1442"/>
                    <a:pt x="964" y="1442"/>
                  </a:cubicBezTo>
                  <a:cubicBezTo>
                    <a:pt x="1332" y="1442"/>
                    <a:pt x="1686" y="1155"/>
                    <a:pt x="1686" y="720"/>
                  </a:cubicBezTo>
                  <a:cubicBezTo>
                    <a:pt x="1686" y="322"/>
                    <a:pt x="1364" y="0"/>
                    <a:pt x="966" y="0"/>
                  </a:cubicBezTo>
                  <a:close/>
                  <a:moveTo>
                    <a:pt x="975" y="3338"/>
                  </a:moveTo>
                  <a:cubicBezTo>
                    <a:pt x="972" y="3338"/>
                    <a:pt x="969" y="3338"/>
                    <a:pt x="966" y="3338"/>
                  </a:cubicBezTo>
                  <a:cubicBezTo>
                    <a:pt x="322" y="3338"/>
                    <a:pt x="0" y="4112"/>
                    <a:pt x="458" y="4565"/>
                  </a:cubicBezTo>
                  <a:cubicBezTo>
                    <a:pt x="605" y="4714"/>
                    <a:pt x="786" y="4780"/>
                    <a:pt x="964" y="4780"/>
                  </a:cubicBezTo>
                  <a:cubicBezTo>
                    <a:pt x="1332" y="4780"/>
                    <a:pt x="1686" y="4492"/>
                    <a:pt x="1686" y="4058"/>
                  </a:cubicBezTo>
                  <a:cubicBezTo>
                    <a:pt x="1686" y="3663"/>
                    <a:pt x="1369" y="3338"/>
                    <a:pt x="975" y="3338"/>
                  </a:cubicBezTo>
                  <a:close/>
                  <a:moveTo>
                    <a:pt x="966" y="6676"/>
                  </a:moveTo>
                  <a:cubicBezTo>
                    <a:pt x="322" y="6676"/>
                    <a:pt x="0" y="7455"/>
                    <a:pt x="458" y="7908"/>
                  </a:cubicBezTo>
                  <a:cubicBezTo>
                    <a:pt x="605" y="8054"/>
                    <a:pt x="785" y="8120"/>
                    <a:pt x="961" y="8120"/>
                  </a:cubicBezTo>
                  <a:cubicBezTo>
                    <a:pt x="1331" y="8120"/>
                    <a:pt x="1686" y="7833"/>
                    <a:pt x="1686" y="7401"/>
                  </a:cubicBezTo>
                  <a:cubicBezTo>
                    <a:pt x="1686" y="6997"/>
                    <a:pt x="1364" y="6676"/>
                    <a:pt x="966" y="6676"/>
                  </a:cubicBezTo>
                  <a:close/>
                  <a:moveTo>
                    <a:pt x="975" y="10019"/>
                  </a:moveTo>
                  <a:cubicBezTo>
                    <a:pt x="972" y="10019"/>
                    <a:pt x="969" y="10019"/>
                    <a:pt x="966" y="10019"/>
                  </a:cubicBezTo>
                  <a:cubicBezTo>
                    <a:pt x="322" y="10019"/>
                    <a:pt x="0" y="10793"/>
                    <a:pt x="453" y="11251"/>
                  </a:cubicBezTo>
                  <a:cubicBezTo>
                    <a:pt x="601" y="11397"/>
                    <a:pt x="782" y="11463"/>
                    <a:pt x="959" y="11463"/>
                  </a:cubicBezTo>
                  <a:cubicBezTo>
                    <a:pt x="1330" y="11463"/>
                    <a:pt x="1686" y="11175"/>
                    <a:pt x="1686" y="10739"/>
                  </a:cubicBezTo>
                  <a:cubicBezTo>
                    <a:pt x="1686" y="10344"/>
                    <a:pt x="1369" y="10019"/>
                    <a:pt x="975" y="100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5082777" y="4170347"/>
              <a:ext cx="124846" cy="55405"/>
            </a:xfrm>
            <a:custGeom>
              <a:avLst/>
              <a:gdLst/>
              <a:ahLst/>
              <a:cxnLst/>
              <a:rect l="l" t="t" r="r" b="b"/>
              <a:pathLst>
                <a:path w="5515" h="2794" extrusionOk="0">
                  <a:moveTo>
                    <a:pt x="2793" y="1"/>
                  </a:moveTo>
                  <a:lnTo>
                    <a:pt x="0" y="2793"/>
                  </a:lnTo>
                  <a:lnTo>
                    <a:pt x="2722" y="2793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5161057" y="4170347"/>
              <a:ext cx="124959" cy="55405"/>
            </a:xfrm>
            <a:custGeom>
              <a:avLst/>
              <a:gdLst/>
              <a:ahLst/>
              <a:cxnLst/>
              <a:rect l="l" t="t" r="r" b="b"/>
              <a:pathLst>
                <a:path w="5520" h="2794" extrusionOk="0">
                  <a:moveTo>
                    <a:pt x="2798" y="1"/>
                  </a:moveTo>
                  <a:lnTo>
                    <a:pt x="0" y="2793"/>
                  </a:lnTo>
                  <a:lnTo>
                    <a:pt x="2727" y="2793"/>
                  </a:lnTo>
                  <a:lnTo>
                    <a:pt x="5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5239449" y="4170347"/>
              <a:ext cx="126204" cy="55405"/>
            </a:xfrm>
            <a:custGeom>
              <a:avLst/>
              <a:gdLst/>
              <a:ahLst/>
              <a:cxnLst/>
              <a:rect l="l" t="t" r="r" b="b"/>
              <a:pathLst>
                <a:path w="5575" h="2794" extrusionOk="0">
                  <a:moveTo>
                    <a:pt x="2793" y="1"/>
                  </a:moveTo>
                  <a:lnTo>
                    <a:pt x="0" y="2793"/>
                  </a:lnTo>
                  <a:lnTo>
                    <a:pt x="2782" y="2793"/>
                  </a:lnTo>
                  <a:lnTo>
                    <a:pt x="55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5319064" y="4170347"/>
              <a:ext cx="126204" cy="55405"/>
            </a:xfrm>
            <a:custGeom>
              <a:avLst/>
              <a:gdLst/>
              <a:ahLst/>
              <a:cxnLst/>
              <a:rect l="l" t="t" r="r" b="b"/>
              <a:pathLst>
                <a:path w="5575" h="2794" extrusionOk="0">
                  <a:moveTo>
                    <a:pt x="2793" y="1"/>
                  </a:moveTo>
                  <a:lnTo>
                    <a:pt x="1" y="2793"/>
                  </a:lnTo>
                  <a:lnTo>
                    <a:pt x="2782" y="2793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5398702" y="4170347"/>
              <a:ext cx="126204" cy="55405"/>
            </a:xfrm>
            <a:custGeom>
              <a:avLst/>
              <a:gdLst/>
              <a:ahLst/>
              <a:cxnLst/>
              <a:rect l="l" t="t" r="r" b="b"/>
              <a:pathLst>
                <a:path w="5575" h="2794" extrusionOk="0">
                  <a:moveTo>
                    <a:pt x="2793" y="1"/>
                  </a:moveTo>
                  <a:lnTo>
                    <a:pt x="1" y="2793"/>
                  </a:lnTo>
                  <a:lnTo>
                    <a:pt x="2782" y="2793"/>
                  </a:lnTo>
                  <a:lnTo>
                    <a:pt x="5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5478339" y="4170347"/>
              <a:ext cx="126204" cy="55405"/>
            </a:xfrm>
            <a:custGeom>
              <a:avLst/>
              <a:gdLst/>
              <a:ahLst/>
              <a:cxnLst/>
              <a:rect l="l" t="t" r="r" b="b"/>
              <a:pathLst>
                <a:path w="5575" h="2794" extrusionOk="0">
                  <a:moveTo>
                    <a:pt x="2793" y="1"/>
                  </a:moveTo>
                  <a:lnTo>
                    <a:pt x="0" y="2793"/>
                  </a:lnTo>
                  <a:lnTo>
                    <a:pt x="2782" y="2793"/>
                  </a:lnTo>
                  <a:lnTo>
                    <a:pt x="55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5557977" y="4170347"/>
              <a:ext cx="126068" cy="55405"/>
            </a:xfrm>
            <a:custGeom>
              <a:avLst/>
              <a:gdLst/>
              <a:ahLst/>
              <a:cxnLst/>
              <a:rect l="l" t="t" r="r" b="b"/>
              <a:pathLst>
                <a:path w="5569" h="2794" extrusionOk="0">
                  <a:moveTo>
                    <a:pt x="2787" y="1"/>
                  </a:moveTo>
                  <a:lnTo>
                    <a:pt x="0" y="2793"/>
                  </a:lnTo>
                  <a:lnTo>
                    <a:pt x="2776" y="2793"/>
                  </a:lnTo>
                  <a:lnTo>
                    <a:pt x="5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14"/>
          <p:cNvSpPr txBox="1">
            <a:spLocks noGrp="1"/>
          </p:cNvSpPr>
          <p:nvPr>
            <p:ph type="title" hasCustomPrompt="1"/>
          </p:nvPr>
        </p:nvSpPr>
        <p:spPr>
          <a:xfrm>
            <a:off x="1523550" y="143322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14"/>
          <p:cNvSpPr txBox="1">
            <a:spLocks noGrp="1"/>
          </p:cNvSpPr>
          <p:nvPr>
            <p:ph type="subTitle" idx="1"/>
          </p:nvPr>
        </p:nvSpPr>
        <p:spPr>
          <a:xfrm>
            <a:off x="720000" y="1888200"/>
            <a:ext cx="24930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344" name="Google Shape;344;p14"/>
          <p:cNvSpPr txBox="1">
            <a:spLocks noGrp="1"/>
          </p:cNvSpPr>
          <p:nvPr>
            <p:ph type="subTitle" idx="2"/>
          </p:nvPr>
        </p:nvSpPr>
        <p:spPr>
          <a:xfrm>
            <a:off x="720000" y="2188924"/>
            <a:ext cx="2493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4"/>
          <p:cNvSpPr txBox="1">
            <a:spLocks noGrp="1"/>
          </p:cNvSpPr>
          <p:nvPr>
            <p:ph type="title" idx="3"/>
          </p:nvPr>
        </p:nvSpPr>
        <p:spPr>
          <a:xfrm>
            <a:off x="720000" y="426925"/>
            <a:ext cx="6505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46" name="Google Shape;346;p14"/>
          <p:cNvSpPr txBox="1">
            <a:spLocks noGrp="1"/>
          </p:cNvSpPr>
          <p:nvPr>
            <p:ph type="title" idx="4" hasCustomPrompt="1"/>
          </p:nvPr>
        </p:nvSpPr>
        <p:spPr>
          <a:xfrm>
            <a:off x="4068075" y="143322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14"/>
          <p:cNvSpPr txBox="1">
            <a:spLocks noGrp="1"/>
          </p:cNvSpPr>
          <p:nvPr>
            <p:ph type="subTitle" idx="5"/>
          </p:nvPr>
        </p:nvSpPr>
        <p:spPr>
          <a:xfrm>
            <a:off x="3264525" y="1888200"/>
            <a:ext cx="24930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348" name="Google Shape;348;p14"/>
          <p:cNvSpPr txBox="1">
            <a:spLocks noGrp="1"/>
          </p:cNvSpPr>
          <p:nvPr>
            <p:ph type="subTitle" idx="6"/>
          </p:nvPr>
        </p:nvSpPr>
        <p:spPr>
          <a:xfrm>
            <a:off x="3264525" y="2188924"/>
            <a:ext cx="2493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4"/>
          <p:cNvSpPr txBox="1">
            <a:spLocks noGrp="1"/>
          </p:cNvSpPr>
          <p:nvPr>
            <p:ph type="title" idx="7" hasCustomPrompt="1"/>
          </p:nvPr>
        </p:nvSpPr>
        <p:spPr>
          <a:xfrm>
            <a:off x="6612600" y="143322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0" name="Google Shape;350;p14"/>
          <p:cNvSpPr txBox="1">
            <a:spLocks noGrp="1"/>
          </p:cNvSpPr>
          <p:nvPr>
            <p:ph type="subTitle" idx="8"/>
          </p:nvPr>
        </p:nvSpPr>
        <p:spPr>
          <a:xfrm>
            <a:off x="5809050" y="1888200"/>
            <a:ext cx="24930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351" name="Google Shape;351;p14"/>
          <p:cNvSpPr txBox="1">
            <a:spLocks noGrp="1"/>
          </p:cNvSpPr>
          <p:nvPr>
            <p:ph type="subTitle" idx="9"/>
          </p:nvPr>
        </p:nvSpPr>
        <p:spPr>
          <a:xfrm>
            <a:off x="5809050" y="2188924"/>
            <a:ext cx="2493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4"/>
          <p:cNvSpPr txBox="1">
            <a:spLocks noGrp="1"/>
          </p:cNvSpPr>
          <p:nvPr>
            <p:ph type="title" idx="13" hasCustomPrompt="1"/>
          </p:nvPr>
        </p:nvSpPr>
        <p:spPr>
          <a:xfrm>
            <a:off x="1523550" y="3024698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" name="Google Shape;353;p14"/>
          <p:cNvSpPr txBox="1">
            <a:spLocks noGrp="1"/>
          </p:cNvSpPr>
          <p:nvPr>
            <p:ph type="subTitle" idx="14"/>
          </p:nvPr>
        </p:nvSpPr>
        <p:spPr>
          <a:xfrm>
            <a:off x="720000" y="3479549"/>
            <a:ext cx="24930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354" name="Google Shape;354;p14"/>
          <p:cNvSpPr txBox="1">
            <a:spLocks noGrp="1"/>
          </p:cNvSpPr>
          <p:nvPr>
            <p:ph type="subTitle" idx="15"/>
          </p:nvPr>
        </p:nvSpPr>
        <p:spPr>
          <a:xfrm>
            <a:off x="720000" y="3780350"/>
            <a:ext cx="2493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4"/>
          <p:cNvSpPr txBox="1">
            <a:spLocks noGrp="1"/>
          </p:cNvSpPr>
          <p:nvPr>
            <p:ph type="title" idx="16" hasCustomPrompt="1"/>
          </p:nvPr>
        </p:nvSpPr>
        <p:spPr>
          <a:xfrm>
            <a:off x="4068075" y="3024698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6" name="Google Shape;356;p14"/>
          <p:cNvSpPr txBox="1">
            <a:spLocks noGrp="1"/>
          </p:cNvSpPr>
          <p:nvPr>
            <p:ph type="subTitle" idx="17"/>
          </p:nvPr>
        </p:nvSpPr>
        <p:spPr>
          <a:xfrm>
            <a:off x="3264525" y="3479549"/>
            <a:ext cx="24930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357" name="Google Shape;357;p14"/>
          <p:cNvSpPr txBox="1">
            <a:spLocks noGrp="1"/>
          </p:cNvSpPr>
          <p:nvPr>
            <p:ph type="subTitle" idx="18"/>
          </p:nvPr>
        </p:nvSpPr>
        <p:spPr>
          <a:xfrm>
            <a:off x="3264525" y="3780350"/>
            <a:ext cx="2493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4"/>
          <p:cNvSpPr txBox="1">
            <a:spLocks noGrp="1"/>
          </p:cNvSpPr>
          <p:nvPr>
            <p:ph type="title" idx="19" hasCustomPrompt="1"/>
          </p:nvPr>
        </p:nvSpPr>
        <p:spPr>
          <a:xfrm>
            <a:off x="6612600" y="3024698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9" name="Google Shape;359;p14"/>
          <p:cNvSpPr txBox="1">
            <a:spLocks noGrp="1"/>
          </p:cNvSpPr>
          <p:nvPr>
            <p:ph type="subTitle" idx="20"/>
          </p:nvPr>
        </p:nvSpPr>
        <p:spPr>
          <a:xfrm>
            <a:off x="5809050" y="3479549"/>
            <a:ext cx="24930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21"/>
          </p:nvPr>
        </p:nvSpPr>
        <p:spPr>
          <a:xfrm>
            <a:off x="5809050" y="3780350"/>
            <a:ext cx="2493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7" name="Google Shape;1417;p48"/>
          <p:cNvGrpSpPr/>
          <p:nvPr/>
        </p:nvGrpSpPr>
        <p:grpSpPr>
          <a:xfrm>
            <a:off x="218926" y="280290"/>
            <a:ext cx="8706152" cy="4582774"/>
            <a:chOff x="218926" y="280290"/>
            <a:chExt cx="8706152" cy="4582774"/>
          </a:xfrm>
        </p:grpSpPr>
        <p:grpSp>
          <p:nvGrpSpPr>
            <p:cNvPr id="1418" name="Google Shape;1418;p48"/>
            <p:cNvGrpSpPr/>
            <p:nvPr/>
          </p:nvGrpSpPr>
          <p:grpSpPr>
            <a:xfrm>
              <a:off x="218926" y="280290"/>
              <a:ext cx="8706152" cy="4582774"/>
              <a:chOff x="233750" y="1422825"/>
              <a:chExt cx="2527625" cy="1330500"/>
            </a:xfrm>
          </p:grpSpPr>
          <p:sp>
            <p:nvSpPr>
              <p:cNvPr id="1419" name="Google Shape;1419;p48"/>
              <p:cNvSpPr/>
              <p:nvPr/>
            </p:nvSpPr>
            <p:spPr>
              <a:xfrm>
                <a:off x="239875" y="1453525"/>
                <a:ext cx="2487825" cy="1299800"/>
              </a:xfrm>
              <a:custGeom>
                <a:avLst/>
                <a:gdLst/>
                <a:ahLst/>
                <a:cxnLst/>
                <a:rect l="l" t="t" r="r" b="b"/>
                <a:pathLst>
                  <a:path w="99513" h="51992" extrusionOk="0">
                    <a:moveTo>
                      <a:pt x="3088" y="0"/>
                    </a:moveTo>
                    <a:lnTo>
                      <a:pt x="1315" y="1653"/>
                    </a:lnTo>
                    <a:lnTo>
                      <a:pt x="1315" y="9986"/>
                    </a:lnTo>
                    <a:lnTo>
                      <a:pt x="1" y="11775"/>
                    </a:lnTo>
                    <a:lnTo>
                      <a:pt x="1" y="32892"/>
                    </a:lnTo>
                    <a:lnTo>
                      <a:pt x="2521" y="34807"/>
                    </a:lnTo>
                    <a:lnTo>
                      <a:pt x="2521" y="46363"/>
                    </a:lnTo>
                    <a:lnTo>
                      <a:pt x="8220" y="51992"/>
                    </a:lnTo>
                    <a:lnTo>
                      <a:pt x="89706" y="51992"/>
                    </a:lnTo>
                    <a:lnTo>
                      <a:pt x="97718" y="44760"/>
                    </a:lnTo>
                    <a:lnTo>
                      <a:pt x="97718" y="18898"/>
                    </a:lnTo>
                    <a:lnTo>
                      <a:pt x="99512" y="17256"/>
                    </a:lnTo>
                    <a:lnTo>
                      <a:pt x="99512" y="2083"/>
                    </a:lnTo>
                    <a:lnTo>
                      <a:pt x="974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8"/>
              <p:cNvSpPr/>
              <p:nvPr/>
            </p:nvSpPr>
            <p:spPr>
              <a:xfrm>
                <a:off x="2705025" y="19072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8"/>
              <p:cNvSpPr/>
              <p:nvPr/>
            </p:nvSpPr>
            <p:spPr>
              <a:xfrm>
                <a:off x="2705025" y="19532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8"/>
              <p:cNvSpPr/>
              <p:nvPr/>
            </p:nvSpPr>
            <p:spPr>
              <a:xfrm>
                <a:off x="2705025" y="19991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8"/>
              <p:cNvSpPr/>
              <p:nvPr/>
            </p:nvSpPr>
            <p:spPr>
              <a:xfrm>
                <a:off x="2705025" y="20451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8"/>
              <p:cNvSpPr/>
              <p:nvPr/>
            </p:nvSpPr>
            <p:spPr>
              <a:xfrm>
                <a:off x="2705025" y="20910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8"/>
              <p:cNvSpPr/>
              <p:nvPr/>
            </p:nvSpPr>
            <p:spPr>
              <a:xfrm>
                <a:off x="2705025" y="213702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8"/>
              <p:cNvSpPr/>
              <p:nvPr/>
            </p:nvSpPr>
            <p:spPr>
              <a:xfrm>
                <a:off x="2705025" y="2182975"/>
                <a:ext cx="563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10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8"/>
              <p:cNvSpPr/>
              <p:nvPr/>
            </p:nvSpPr>
            <p:spPr>
              <a:xfrm>
                <a:off x="2705025" y="222892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8"/>
              <p:cNvSpPr/>
              <p:nvPr/>
            </p:nvSpPr>
            <p:spPr>
              <a:xfrm>
                <a:off x="2705025" y="227487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8"/>
              <p:cNvSpPr/>
              <p:nvPr/>
            </p:nvSpPr>
            <p:spPr>
              <a:xfrm>
                <a:off x="2705025" y="232082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8"/>
              <p:cNvSpPr/>
              <p:nvPr/>
            </p:nvSpPr>
            <p:spPr>
              <a:xfrm>
                <a:off x="2705025" y="2366775"/>
                <a:ext cx="56350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209" fill="none" extrusionOk="0">
                    <a:moveTo>
                      <a:pt x="2253" y="0"/>
                    </a:moveTo>
                    <a:lnTo>
                      <a:pt x="1" y="220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8"/>
              <p:cNvSpPr/>
              <p:nvPr/>
            </p:nvSpPr>
            <p:spPr>
              <a:xfrm>
                <a:off x="299200" y="1469875"/>
                <a:ext cx="2406950" cy="416700"/>
              </a:xfrm>
              <a:custGeom>
                <a:avLst/>
                <a:gdLst/>
                <a:ahLst/>
                <a:cxnLst/>
                <a:rect l="l" t="t" r="r" b="b"/>
                <a:pathLst>
                  <a:path w="96278" h="16668" extrusionOk="0">
                    <a:moveTo>
                      <a:pt x="955" y="0"/>
                    </a:moveTo>
                    <a:lnTo>
                      <a:pt x="0" y="939"/>
                    </a:lnTo>
                    <a:lnTo>
                      <a:pt x="94330" y="971"/>
                    </a:lnTo>
                    <a:lnTo>
                      <a:pt x="95345" y="2024"/>
                    </a:lnTo>
                    <a:lnTo>
                      <a:pt x="95345" y="16668"/>
                    </a:lnTo>
                    <a:lnTo>
                      <a:pt x="96277" y="15877"/>
                    </a:lnTo>
                    <a:lnTo>
                      <a:pt x="96277" y="1593"/>
                    </a:lnTo>
                    <a:lnTo>
                      <a:pt x="946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8"/>
              <p:cNvSpPr/>
              <p:nvPr/>
            </p:nvSpPr>
            <p:spPr>
              <a:xfrm>
                <a:off x="239875" y="1422825"/>
                <a:ext cx="2521500" cy="454350"/>
              </a:xfrm>
              <a:custGeom>
                <a:avLst/>
                <a:gdLst/>
                <a:ahLst/>
                <a:cxnLst/>
                <a:rect l="l" t="t" r="r" b="b"/>
                <a:pathLst>
                  <a:path w="100860" h="18174" fill="none" extrusionOk="0">
                    <a:moveTo>
                      <a:pt x="1" y="10489"/>
                    </a:moveTo>
                    <a:lnTo>
                      <a:pt x="1" y="2188"/>
                    </a:lnTo>
                    <a:lnTo>
                      <a:pt x="2188" y="1"/>
                    </a:lnTo>
                    <a:lnTo>
                      <a:pt x="97718" y="1"/>
                    </a:lnTo>
                    <a:lnTo>
                      <a:pt x="100859" y="2897"/>
                    </a:lnTo>
                    <a:lnTo>
                      <a:pt x="100859" y="18173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8"/>
              <p:cNvSpPr/>
              <p:nvPr/>
            </p:nvSpPr>
            <p:spPr>
              <a:xfrm>
                <a:off x="272475" y="1753750"/>
                <a:ext cx="57825" cy="633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5340" fill="none" extrusionOk="0">
                    <a:moveTo>
                      <a:pt x="0" y="0"/>
                    </a:moveTo>
                    <a:lnTo>
                      <a:pt x="0" y="20256"/>
                    </a:lnTo>
                    <a:lnTo>
                      <a:pt x="2313" y="22018"/>
                    </a:lnTo>
                    <a:lnTo>
                      <a:pt x="2313" y="2533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8"/>
              <p:cNvSpPr/>
              <p:nvPr/>
            </p:nvSpPr>
            <p:spPr>
              <a:xfrm>
                <a:off x="1904675" y="2554100"/>
                <a:ext cx="741900" cy="161725"/>
              </a:xfrm>
              <a:custGeom>
                <a:avLst/>
                <a:gdLst/>
                <a:ahLst/>
                <a:cxnLst/>
                <a:rect l="l" t="t" r="r" b="b"/>
                <a:pathLst>
                  <a:path w="29676" h="6469" fill="none" extrusionOk="0">
                    <a:moveTo>
                      <a:pt x="1" y="6469"/>
                    </a:moveTo>
                    <a:lnTo>
                      <a:pt x="22525" y="6469"/>
                    </a:lnTo>
                    <a:lnTo>
                      <a:pt x="29675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54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8"/>
              <p:cNvSpPr/>
              <p:nvPr/>
            </p:nvSpPr>
            <p:spPr>
              <a:xfrm>
                <a:off x="233750" y="2330075"/>
                <a:ext cx="42150" cy="2866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1464" extrusionOk="0">
                    <a:moveTo>
                      <a:pt x="966" y="1"/>
                    </a:moveTo>
                    <a:cubicBezTo>
                      <a:pt x="322" y="1"/>
                      <a:pt x="0" y="775"/>
                      <a:pt x="453" y="1234"/>
                    </a:cubicBezTo>
                    <a:cubicBezTo>
                      <a:pt x="599" y="1380"/>
                      <a:pt x="779" y="1445"/>
                      <a:pt x="956" y="1445"/>
                    </a:cubicBezTo>
                    <a:cubicBezTo>
                      <a:pt x="1328" y="1445"/>
                      <a:pt x="1686" y="1157"/>
                      <a:pt x="1686" y="721"/>
                    </a:cubicBezTo>
                    <a:cubicBezTo>
                      <a:pt x="1686" y="323"/>
                      <a:pt x="1364" y="1"/>
                      <a:pt x="966" y="1"/>
                    </a:cubicBezTo>
                    <a:close/>
                    <a:moveTo>
                      <a:pt x="966" y="3339"/>
                    </a:moveTo>
                    <a:cubicBezTo>
                      <a:pt x="322" y="3339"/>
                      <a:pt x="0" y="4119"/>
                      <a:pt x="453" y="4571"/>
                    </a:cubicBezTo>
                    <a:cubicBezTo>
                      <a:pt x="599" y="4717"/>
                      <a:pt x="779" y="4783"/>
                      <a:pt x="956" y="4783"/>
                    </a:cubicBezTo>
                    <a:cubicBezTo>
                      <a:pt x="1328" y="4783"/>
                      <a:pt x="1686" y="4495"/>
                      <a:pt x="1686" y="4059"/>
                    </a:cubicBezTo>
                    <a:cubicBezTo>
                      <a:pt x="1686" y="3660"/>
                      <a:pt x="1364" y="3339"/>
                      <a:pt x="966" y="3339"/>
                    </a:cubicBezTo>
                    <a:close/>
                    <a:moveTo>
                      <a:pt x="966" y="6676"/>
                    </a:moveTo>
                    <a:lnTo>
                      <a:pt x="966" y="6682"/>
                    </a:lnTo>
                    <a:cubicBezTo>
                      <a:pt x="322" y="6682"/>
                      <a:pt x="0" y="7456"/>
                      <a:pt x="453" y="7909"/>
                    </a:cubicBezTo>
                    <a:cubicBezTo>
                      <a:pt x="600" y="8058"/>
                      <a:pt x="782" y="8124"/>
                      <a:pt x="960" y="8124"/>
                    </a:cubicBezTo>
                    <a:cubicBezTo>
                      <a:pt x="1330" y="8124"/>
                      <a:pt x="1686" y="7836"/>
                      <a:pt x="1686" y="7402"/>
                    </a:cubicBezTo>
                    <a:cubicBezTo>
                      <a:pt x="1686" y="7004"/>
                      <a:pt x="1364" y="6676"/>
                      <a:pt x="966" y="6676"/>
                    </a:cubicBezTo>
                    <a:close/>
                    <a:moveTo>
                      <a:pt x="966" y="10014"/>
                    </a:moveTo>
                    <a:lnTo>
                      <a:pt x="966" y="10020"/>
                    </a:lnTo>
                    <a:cubicBezTo>
                      <a:pt x="322" y="10020"/>
                      <a:pt x="0" y="10800"/>
                      <a:pt x="453" y="11252"/>
                    </a:cubicBezTo>
                    <a:cubicBezTo>
                      <a:pt x="599" y="11399"/>
                      <a:pt x="780" y="11464"/>
                      <a:pt x="957" y="11464"/>
                    </a:cubicBezTo>
                    <a:cubicBezTo>
                      <a:pt x="1328" y="11464"/>
                      <a:pt x="1686" y="11177"/>
                      <a:pt x="1686" y="10745"/>
                    </a:cubicBezTo>
                    <a:cubicBezTo>
                      <a:pt x="1686" y="10341"/>
                      <a:pt x="1364" y="10014"/>
                      <a:pt x="966" y="100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6" name="Google Shape;1436;p48"/>
            <p:cNvGrpSpPr/>
            <p:nvPr/>
          </p:nvGrpSpPr>
          <p:grpSpPr>
            <a:xfrm>
              <a:off x="5974401" y="4456450"/>
              <a:ext cx="2070886" cy="190826"/>
              <a:chOff x="5082777" y="4170347"/>
              <a:chExt cx="601268" cy="55405"/>
            </a:xfrm>
          </p:grpSpPr>
          <p:sp>
            <p:nvSpPr>
              <p:cNvPr id="1437" name="Google Shape;1437;p48"/>
              <p:cNvSpPr/>
              <p:nvPr/>
            </p:nvSpPr>
            <p:spPr>
              <a:xfrm>
                <a:off x="5082777" y="4170347"/>
                <a:ext cx="124846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22" y="2793"/>
                    </a:lnTo>
                    <a:lnTo>
                      <a:pt x="5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8"/>
              <p:cNvSpPr/>
              <p:nvPr/>
            </p:nvSpPr>
            <p:spPr>
              <a:xfrm>
                <a:off x="5161057" y="4170347"/>
                <a:ext cx="124959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20" h="2794" extrusionOk="0">
                    <a:moveTo>
                      <a:pt x="2798" y="1"/>
                    </a:moveTo>
                    <a:lnTo>
                      <a:pt x="0" y="2793"/>
                    </a:lnTo>
                    <a:lnTo>
                      <a:pt x="2727" y="2793"/>
                    </a:lnTo>
                    <a:lnTo>
                      <a:pt x="55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8"/>
              <p:cNvSpPr/>
              <p:nvPr/>
            </p:nvSpPr>
            <p:spPr>
              <a:xfrm>
                <a:off x="5239449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8"/>
              <p:cNvSpPr/>
              <p:nvPr/>
            </p:nvSpPr>
            <p:spPr>
              <a:xfrm>
                <a:off x="5319064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8"/>
              <p:cNvSpPr/>
              <p:nvPr/>
            </p:nvSpPr>
            <p:spPr>
              <a:xfrm>
                <a:off x="5398702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1" y="2793"/>
                    </a:lnTo>
                    <a:lnTo>
                      <a:pt x="2782" y="2793"/>
                    </a:lnTo>
                    <a:lnTo>
                      <a:pt x="5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8"/>
              <p:cNvSpPr/>
              <p:nvPr/>
            </p:nvSpPr>
            <p:spPr>
              <a:xfrm>
                <a:off x="5478339" y="4170347"/>
                <a:ext cx="126204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2794" extrusionOk="0">
                    <a:moveTo>
                      <a:pt x="2793" y="1"/>
                    </a:moveTo>
                    <a:lnTo>
                      <a:pt x="0" y="2793"/>
                    </a:lnTo>
                    <a:lnTo>
                      <a:pt x="2782" y="2793"/>
                    </a:lnTo>
                    <a:lnTo>
                      <a:pt x="55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8"/>
              <p:cNvSpPr/>
              <p:nvPr/>
            </p:nvSpPr>
            <p:spPr>
              <a:xfrm>
                <a:off x="5557977" y="4170347"/>
                <a:ext cx="126068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2794" extrusionOk="0">
                    <a:moveTo>
                      <a:pt x="2787" y="1"/>
                    </a:moveTo>
                    <a:lnTo>
                      <a:pt x="0" y="2793"/>
                    </a:lnTo>
                    <a:lnTo>
                      <a:pt x="2776" y="2793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5" name="Google Shape;1445;p49"/>
          <p:cNvGrpSpPr/>
          <p:nvPr/>
        </p:nvGrpSpPr>
        <p:grpSpPr>
          <a:xfrm>
            <a:off x="218926" y="280290"/>
            <a:ext cx="8706152" cy="4582774"/>
            <a:chOff x="233750" y="1422825"/>
            <a:chExt cx="2527625" cy="1330500"/>
          </a:xfrm>
        </p:grpSpPr>
        <p:sp>
          <p:nvSpPr>
            <p:cNvPr id="1446" name="Google Shape;1446;p49"/>
            <p:cNvSpPr/>
            <p:nvPr/>
          </p:nvSpPr>
          <p:spPr>
            <a:xfrm>
              <a:off x="239875" y="1453525"/>
              <a:ext cx="2487825" cy="1299800"/>
            </a:xfrm>
            <a:custGeom>
              <a:avLst/>
              <a:gdLst/>
              <a:ahLst/>
              <a:cxnLst/>
              <a:rect l="l" t="t" r="r" b="b"/>
              <a:pathLst>
                <a:path w="99513" h="51992" extrusionOk="0">
                  <a:moveTo>
                    <a:pt x="3088" y="0"/>
                  </a:moveTo>
                  <a:lnTo>
                    <a:pt x="1315" y="1653"/>
                  </a:lnTo>
                  <a:lnTo>
                    <a:pt x="1315" y="9986"/>
                  </a:lnTo>
                  <a:lnTo>
                    <a:pt x="1" y="11775"/>
                  </a:lnTo>
                  <a:lnTo>
                    <a:pt x="1" y="32892"/>
                  </a:lnTo>
                  <a:lnTo>
                    <a:pt x="2521" y="34807"/>
                  </a:lnTo>
                  <a:lnTo>
                    <a:pt x="2521" y="46363"/>
                  </a:lnTo>
                  <a:lnTo>
                    <a:pt x="8220" y="51992"/>
                  </a:lnTo>
                  <a:lnTo>
                    <a:pt x="89706" y="51992"/>
                  </a:lnTo>
                  <a:lnTo>
                    <a:pt x="97718" y="44760"/>
                  </a:lnTo>
                  <a:lnTo>
                    <a:pt x="97718" y="18898"/>
                  </a:lnTo>
                  <a:lnTo>
                    <a:pt x="99512" y="17256"/>
                  </a:lnTo>
                  <a:lnTo>
                    <a:pt x="99512" y="2083"/>
                  </a:lnTo>
                  <a:lnTo>
                    <a:pt x="97402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2705025" y="1907275"/>
              <a:ext cx="56350" cy="55250"/>
            </a:xfrm>
            <a:custGeom>
              <a:avLst/>
              <a:gdLst/>
              <a:ahLst/>
              <a:cxnLst/>
              <a:rect l="l" t="t" r="r" b="b"/>
              <a:pathLst>
                <a:path w="2254" h="2210" fill="none" extrusionOk="0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2705025" y="1953225"/>
              <a:ext cx="56350" cy="55250"/>
            </a:xfrm>
            <a:custGeom>
              <a:avLst/>
              <a:gdLst/>
              <a:ahLst/>
              <a:cxnLst/>
              <a:rect l="l" t="t" r="r" b="b"/>
              <a:pathLst>
                <a:path w="2254" h="2210" fill="none" extrusionOk="0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2705025" y="1999175"/>
              <a:ext cx="56350" cy="55250"/>
            </a:xfrm>
            <a:custGeom>
              <a:avLst/>
              <a:gdLst/>
              <a:ahLst/>
              <a:cxnLst/>
              <a:rect l="l" t="t" r="r" b="b"/>
              <a:pathLst>
                <a:path w="2254" h="2210" fill="none" extrusionOk="0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2705025" y="2045125"/>
              <a:ext cx="56350" cy="55250"/>
            </a:xfrm>
            <a:custGeom>
              <a:avLst/>
              <a:gdLst/>
              <a:ahLst/>
              <a:cxnLst/>
              <a:rect l="l" t="t" r="r" b="b"/>
              <a:pathLst>
                <a:path w="2254" h="2210" fill="none" extrusionOk="0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2705025" y="2091075"/>
              <a:ext cx="56350" cy="55250"/>
            </a:xfrm>
            <a:custGeom>
              <a:avLst/>
              <a:gdLst/>
              <a:ahLst/>
              <a:cxnLst/>
              <a:rect l="l" t="t" r="r" b="b"/>
              <a:pathLst>
                <a:path w="2254" h="2210" fill="none" extrusionOk="0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2705025" y="2137025"/>
              <a:ext cx="56350" cy="55250"/>
            </a:xfrm>
            <a:custGeom>
              <a:avLst/>
              <a:gdLst/>
              <a:ahLst/>
              <a:cxnLst/>
              <a:rect l="l" t="t" r="r" b="b"/>
              <a:pathLst>
                <a:path w="2254" h="2210" fill="none" extrusionOk="0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2705025" y="2182975"/>
              <a:ext cx="56350" cy="55250"/>
            </a:xfrm>
            <a:custGeom>
              <a:avLst/>
              <a:gdLst/>
              <a:ahLst/>
              <a:cxnLst/>
              <a:rect l="l" t="t" r="r" b="b"/>
              <a:pathLst>
                <a:path w="2254" h="2210" fill="none" extrusionOk="0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2705025" y="2228925"/>
              <a:ext cx="56350" cy="55225"/>
            </a:xfrm>
            <a:custGeom>
              <a:avLst/>
              <a:gdLst/>
              <a:ahLst/>
              <a:cxnLst/>
              <a:rect l="l" t="t" r="r" b="b"/>
              <a:pathLst>
                <a:path w="2254" h="2209" fill="none" extrusionOk="0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2705025" y="2274875"/>
              <a:ext cx="56350" cy="55225"/>
            </a:xfrm>
            <a:custGeom>
              <a:avLst/>
              <a:gdLst/>
              <a:ahLst/>
              <a:cxnLst/>
              <a:rect l="l" t="t" r="r" b="b"/>
              <a:pathLst>
                <a:path w="2254" h="2209" fill="none" extrusionOk="0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2705025" y="2320825"/>
              <a:ext cx="56350" cy="55225"/>
            </a:xfrm>
            <a:custGeom>
              <a:avLst/>
              <a:gdLst/>
              <a:ahLst/>
              <a:cxnLst/>
              <a:rect l="l" t="t" r="r" b="b"/>
              <a:pathLst>
                <a:path w="2254" h="2209" fill="none" extrusionOk="0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2705025" y="2366775"/>
              <a:ext cx="56350" cy="55225"/>
            </a:xfrm>
            <a:custGeom>
              <a:avLst/>
              <a:gdLst/>
              <a:ahLst/>
              <a:cxnLst/>
              <a:rect l="l" t="t" r="r" b="b"/>
              <a:pathLst>
                <a:path w="2254" h="2209" fill="none" extrusionOk="0">
                  <a:moveTo>
                    <a:pt x="2253" y="0"/>
                  </a:moveTo>
                  <a:lnTo>
                    <a:pt x="1" y="220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299200" y="1469875"/>
              <a:ext cx="2406950" cy="416700"/>
            </a:xfrm>
            <a:custGeom>
              <a:avLst/>
              <a:gdLst/>
              <a:ahLst/>
              <a:cxnLst/>
              <a:rect l="l" t="t" r="r" b="b"/>
              <a:pathLst>
                <a:path w="96278" h="16668" extrusionOk="0">
                  <a:moveTo>
                    <a:pt x="955" y="0"/>
                  </a:moveTo>
                  <a:lnTo>
                    <a:pt x="0" y="939"/>
                  </a:lnTo>
                  <a:lnTo>
                    <a:pt x="94330" y="971"/>
                  </a:lnTo>
                  <a:lnTo>
                    <a:pt x="95345" y="2024"/>
                  </a:lnTo>
                  <a:lnTo>
                    <a:pt x="95345" y="16668"/>
                  </a:lnTo>
                  <a:lnTo>
                    <a:pt x="96277" y="15877"/>
                  </a:lnTo>
                  <a:lnTo>
                    <a:pt x="96277" y="1593"/>
                  </a:lnTo>
                  <a:lnTo>
                    <a:pt x="946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239875" y="1422825"/>
              <a:ext cx="2521500" cy="454350"/>
            </a:xfrm>
            <a:custGeom>
              <a:avLst/>
              <a:gdLst/>
              <a:ahLst/>
              <a:cxnLst/>
              <a:rect l="l" t="t" r="r" b="b"/>
              <a:pathLst>
                <a:path w="100860" h="18174" fill="none" extrusionOk="0">
                  <a:moveTo>
                    <a:pt x="1" y="10489"/>
                  </a:moveTo>
                  <a:lnTo>
                    <a:pt x="1" y="2188"/>
                  </a:lnTo>
                  <a:lnTo>
                    <a:pt x="2188" y="1"/>
                  </a:lnTo>
                  <a:lnTo>
                    <a:pt x="97718" y="1"/>
                  </a:lnTo>
                  <a:lnTo>
                    <a:pt x="100859" y="2897"/>
                  </a:lnTo>
                  <a:lnTo>
                    <a:pt x="100859" y="18173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272475" y="1753750"/>
              <a:ext cx="57825" cy="633500"/>
            </a:xfrm>
            <a:custGeom>
              <a:avLst/>
              <a:gdLst/>
              <a:ahLst/>
              <a:cxnLst/>
              <a:rect l="l" t="t" r="r" b="b"/>
              <a:pathLst>
                <a:path w="2313" h="25340" fill="none" extrusionOk="0">
                  <a:moveTo>
                    <a:pt x="0" y="0"/>
                  </a:moveTo>
                  <a:lnTo>
                    <a:pt x="0" y="20256"/>
                  </a:lnTo>
                  <a:lnTo>
                    <a:pt x="2313" y="22018"/>
                  </a:lnTo>
                  <a:lnTo>
                    <a:pt x="2313" y="2533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1904675" y="2554100"/>
              <a:ext cx="741900" cy="161725"/>
            </a:xfrm>
            <a:custGeom>
              <a:avLst/>
              <a:gdLst/>
              <a:ahLst/>
              <a:cxnLst/>
              <a:rect l="l" t="t" r="r" b="b"/>
              <a:pathLst>
                <a:path w="29676" h="6469" fill="none" extrusionOk="0">
                  <a:moveTo>
                    <a:pt x="1" y="6469"/>
                  </a:moveTo>
                  <a:lnTo>
                    <a:pt x="22525" y="6469"/>
                  </a:lnTo>
                  <a:lnTo>
                    <a:pt x="29675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233750" y="2330075"/>
              <a:ext cx="42150" cy="286600"/>
            </a:xfrm>
            <a:custGeom>
              <a:avLst/>
              <a:gdLst/>
              <a:ahLst/>
              <a:cxnLst/>
              <a:rect l="l" t="t" r="r" b="b"/>
              <a:pathLst>
                <a:path w="1686" h="11464" extrusionOk="0">
                  <a:moveTo>
                    <a:pt x="966" y="1"/>
                  </a:moveTo>
                  <a:cubicBezTo>
                    <a:pt x="322" y="1"/>
                    <a:pt x="0" y="775"/>
                    <a:pt x="453" y="1234"/>
                  </a:cubicBezTo>
                  <a:cubicBezTo>
                    <a:pt x="599" y="1380"/>
                    <a:pt x="779" y="1445"/>
                    <a:pt x="956" y="1445"/>
                  </a:cubicBezTo>
                  <a:cubicBezTo>
                    <a:pt x="1328" y="1445"/>
                    <a:pt x="1686" y="1157"/>
                    <a:pt x="1686" y="721"/>
                  </a:cubicBezTo>
                  <a:cubicBezTo>
                    <a:pt x="1686" y="323"/>
                    <a:pt x="1364" y="1"/>
                    <a:pt x="966" y="1"/>
                  </a:cubicBezTo>
                  <a:close/>
                  <a:moveTo>
                    <a:pt x="966" y="3339"/>
                  </a:moveTo>
                  <a:cubicBezTo>
                    <a:pt x="322" y="3339"/>
                    <a:pt x="0" y="4119"/>
                    <a:pt x="453" y="4571"/>
                  </a:cubicBezTo>
                  <a:cubicBezTo>
                    <a:pt x="599" y="4717"/>
                    <a:pt x="779" y="4783"/>
                    <a:pt x="956" y="4783"/>
                  </a:cubicBezTo>
                  <a:cubicBezTo>
                    <a:pt x="1328" y="4783"/>
                    <a:pt x="1686" y="4495"/>
                    <a:pt x="1686" y="4059"/>
                  </a:cubicBezTo>
                  <a:cubicBezTo>
                    <a:pt x="1686" y="3660"/>
                    <a:pt x="1364" y="3339"/>
                    <a:pt x="966" y="3339"/>
                  </a:cubicBezTo>
                  <a:close/>
                  <a:moveTo>
                    <a:pt x="966" y="6676"/>
                  </a:moveTo>
                  <a:lnTo>
                    <a:pt x="966" y="6682"/>
                  </a:lnTo>
                  <a:cubicBezTo>
                    <a:pt x="322" y="6682"/>
                    <a:pt x="0" y="7456"/>
                    <a:pt x="453" y="7909"/>
                  </a:cubicBezTo>
                  <a:cubicBezTo>
                    <a:pt x="600" y="8058"/>
                    <a:pt x="782" y="8124"/>
                    <a:pt x="960" y="8124"/>
                  </a:cubicBezTo>
                  <a:cubicBezTo>
                    <a:pt x="1330" y="8124"/>
                    <a:pt x="1686" y="7836"/>
                    <a:pt x="1686" y="7402"/>
                  </a:cubicBezTo>
                  <a:cubicBezTo>
                    <a:pt x="1686" y="7004"/>
                    <a:pt x="1364" y="6676"/>
                    <a:pt x="966" y="6676"/>
                  </a:cubicBezTo>
                  <a:close/>
                  <a:moveTo>
                    <a:pt x="966" y="10014"/>
                  </a:moveTo>
                  <a:lnTo>
                    <a:pt x="966" y="10020"/>
                  </a:lnTo>
                  <a:cubicBezTo>
                    <a:pt x="322" y="10020"/>
                    <a:pt x="0" y="10800"/>
                    <a:pt x="453" y="11252"/>
                  </a:cubicBezTo>
                  <a:cubicBezTo>
                    <a:pt x="599" y="11399"/>
                    <a:pt x="780" y="11464"/>
                    <a:pt x="957" y="11464"/>
                  </a:cubicBezTo>
                  <a:cubicBezTo>
                    <a:pt x="1328" y="11464"/>
                    <a:pt x="1686" y="11177"/>
                    <a:pt x="1686" y="10745"/>
                  </a:cubicBezTo>
                  <a:cubicBezTo>
                    <a:pt x="1686" y="10341"/>
                    <a:pt x="1364" y="10014"/>
                    <a:pt x="966" y="100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24049"/>
            <a:ext cx="77040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lectrolize"/>
              <a:buNone/>
              <a:defRPr sz="32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lectrolize"/>
              <a:buNone/>
              <a:defRPr sz="3600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chivo Light"/>
              <a:buChar char="■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○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■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●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○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■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●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○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Char char="■"/>
              <a:defRPr sz="15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0" r:id="rId5"/>
    <p:sldLayoutId id="2147483694" r:id="rId6"/>
    <p:sldLayoutId id="2147483695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.me/Finwych" TargetMode="External"/><Relationship Id="rId5" Type="http://schemas.openxmlformats.org/officeDocument/2006/relationships/hyperlink" Target="mailto:N.Vasilev@hostco.ru" TargetMode="External"/><Relationship Id="rId10" Type="http://schemas.openxmlformats.org/officeDocument/2006/relationships/hyperlink" Target="https://github.com/Niravil/producitvity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-1" y="4538618"/>
            <a:ext cx="2269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Electrolize [RUS by Daymarius]" panose="02000506000000020004" pitchFamily="2" charset="0"/>
                <a:ea typeface="Verdana" panose="020B0604030504040204" pitchFamily="34" charset="0"/>
              </a:rPr>
              <a:t>hostco.ru</a:t>
            </a:r>
            <a:endParaRPr lang="ru-RU" sz="1200" b="1" dirty="0" smtClean="0">
              <a:solidFill>
                <a:schemeClr val="bg1"/>
              </a:solidFill>
              <a:latin typeface="Electrolize [RUS by Daymarius]" panose="02000506000000020004" pitchFamily="2" charset="0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200" b="1" dirty="0" smtClean="0">
                <a:solidFill>
                  <a:schemeClr val="bg1"/>
                </a:solidFill>
                <a:latin typeface="Electrolize [RUS by Daymarius]" panose="02000506000000020004" pitchFamily="2" charset="0"/>
                <a:ea typeface="Verdana" panose="020B0604030504040204" pitchFamily="34" charset="0"/>
              </a:rPr>
              <a:t>Группа компаний ХОСТ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15200" y="4764733"/>
            <a:ext cx="230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 smtClean="0">
                <a:solidFill>
                  <a:schemeClr val="bg1"/>
                </a:solidFill>
                <a:latin typeface="Electrolize [RUS by Daymarius]" panose="02000506000000020004" pitchFamily="2" charset="0"/>
                <a:ea typeface="Verdana" panose="020B0604030504040204" pitchFamily="34" charset="0"/>
              </a:rPr>
              <a:t>Никита Васильев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7" y="387351"/>
            <a:ext cx="8546343" cy="445978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51" y="387351"/>
            <a:ext cx="7509253" cy="42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9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217992" y="426925"/>
            <a:ext cx="8582445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 smtClean="0">
                <a:latin typeface="Electrolize [RUS by Daymarius]" panose="02000506000000020004" pitchFamily="2" charset="0"/>
              </a:rPr>
              <a:t>ПРОДОЛЖИМ </a:t>
            </a:r>
            <a:r>
              <a:rPr lang="ru-RU" sz="26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НЕОЧЕВИДНЫМИ МИНУСАМИ</a:t>
            </a:r>
            <a:endParaRPr lang="ru-RU" sz="26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9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1146" y="1889362"/>
            <a:ext cx="761965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всем помогаешь</a:t>
            </a:r>
            <a:r>
              <a:rPr lang="en-US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;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люди, которые приходят с вопросом, не всегда приходят с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вопросом правильным и о том, что действительно им нужно – надо его вытягивать</a:t>
            </a:r>
            <a:r>
              <a:rPr lang="en-US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;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временем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управлять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 сложно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,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так как, зачастую, появление всякого события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не детерминировано</a:t>
            </a:r>
            <a:r>
              <a:rPr lang="en-US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;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ты не всегда знаешь ответ на вопрос, даже правильно заданный. Н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е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всегда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он хороший и нравится тебе, не всегда есть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.</a:t>
            </a:r>
          </a:p>
        </p:txBody>
      </p:sp>
      <p:sp>
        <p:nvSpPr>
          <p:cNvPr id="75" name="Google Shape;1776;p67"/>
          <p:cNvSpPr txBox="1">
            <a:spLocks noGrp="1"/>
          </p:cNvSpPr>
          <p:nvPr>
            <p:ph type="subTitle" idx="1"/>
          </p:nvPr>
        </p:nvSpPr>
        <p:spPr>
          <a:xfrm>
            <a:off x="512730" y="1383862"/>
            <a:ext cx="6192869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Electrolize [RUS by Daymarius]" panose="02000506000000020004" pitchFamily="2" charset="0"/>
              </a:rPr>
              <a:t>Во взаимодействии с коллегами:</a:t>
            </a:r>
            <a:endParaRPr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grpSp>
        <p:nvGrpSpPr>
          <p:cNvPr id="76" name="Google Shape;3057;p115"/>
          <p:cNvGrpSpPr/>
          <p:nvPr/>
        </p:nvGrpSpPr>
        <p:grpSpPr>
          <a:xfrm>
            <a:off x="614901" y="1889362"/>
            <a:ext cx="276777" cy="315207"/>
            <a:chOff x="6182537" y="2018843"/>
            <a:chExt cx="276777" cy="315207"/>
          </a:xfrm>
          <a:solidFill>
            <a:srgbClr val="00B050"/>
          </a:solidFill>
        </p:grpSpPr>
        <p:sp>
          <p:nvSpPr>
            <p:cNvPr id="77" name="Google Shape;3058;p115"/>
            <p:cNvSpPr/>
            <p:nvPr/>
          </p:nvSpPr>
          <p:spPr>
            <a:xfrm>
              <a:off x="6182537" y="2018843"/>
              <a:ext cx="276777" cy="315207"/>
            </a:xfrm>
            <a:custGeom>
              <a:avLst/>
              <a:gdLst/>
              <a:ahLst/>
              <a:cxnLst/>
              <a:rect l="l" t="t" r="r" b="b"/>
              <a:pathLst>
                <a:path w="12702" h="14464" extrusionOk="0">
                  <a:moveTo>
                    <a:pt x="7873" y="9675"/>
                  </a:moveTo>
                  <a:lnTo>
                    <a:pt x="7873" y="10488"/>
                  </a:lnTo>
                  <a:cubicBezTo>
                    <a:pt x="7361" y="10561"/>
                    <a:pt x="6850" y="10597"/>
                    <a:pt x="6340" y="10597"/>
                  </a:cubicBezTo>
                  <a:cubicBezTo>
                    <a:pt x="5830" y="10597"/>
                    <a:pt x="5321" y="10561"/>
                    <a:pt x="4816" y="10488"/>
                  </a:cubicBezTo>
                  <a:lnTo>
                    <a:pt x="4816" y="9701"/>
                  </a:lnTo>
                  <a:cubicBezTo>
                    <a:pt x="5231" y="10123"/>
                    <a:pt x="5781" y="10333"/>
                    <a:pt x="6330" y="10333"/>
                  </a:cubicBezTo>
                  <a:cubicBezTo>
                    <a:pt x="6893" y="10333"/>
                    <a:pt x="7455" y="10113"/>
                    <a:pt x="7873" y="9675"/>
                  </a:cubicBezTo>
                  <a:close/>
                  <a:moveTo>
                    <a:pt x="1549" y="11197"/>
                  </a:moveTo>
                  <a:cubicBezTo>
                    <a:pt x="1825" y="11328"/>
                    <a:pt x="2100" y="11459"/>
                    <a:pt x="2389" y="11577"/>
                  </a:cubicBezTo>
                  <a:lnTo>
                    <a:pt x="1956" y="12338"/>
                  </a:lnTo>
                  <a:cubicBezTo>
                    <a:pt x="1916" y="12417"/>
                    <a:pt x="1838" y="12457"/>
                    <a:pt x="1759" y="12457"/>
                  </a:cubicBezTo>
                  <a:lnTo>
                    <a:pt x="906" y="12457"/>
                  </a:lnTo>
                  <a:cubicBezTo>
                    <a:pt x="906" y="12352"/>
                    <a:pt x="932" y="12247"/>
                    <a:pt x="985" y="12168"/>
                  </a:cubicBezTo>
                  <a:lnTo>
                    <a:pt x="1549" y="11197"/>
                  </a:lnTo>
                  <a:close/>
                  <a:moveTo>
                    <a:pt x="11101" y="11197"/>
                  </a:moveTo>
                  <a:lnTo>
                    <a:pt x="11665" y="12168"/>
                  </a:lnTo>
                  <a:cubicBezTo>
                    <a:pt x="11717" y="12247"/>
                    <a:pt x="11744" y="12352"/>
                    <a:pt x="11744" y="12457"/>
                  </a:cubicBezTo>
                  <a:lnTo>
                    <a:pt x="10956" y="12457"/>
                  </a:lnTo>
                  <a:cubicBezTo>
                    <a:pt x="10878" y="12457"/>
                    <a:pt x="10799" y="12417"/>
                    <a:pt x="10760" y="12338"/>
                  </a:cubicBezTo>
                  <a:lnTo>
                    <a:pt x="10314" y="11551"/>
                  </a:lnTo>
                  <a:cubicBezTo>
                    <a:pt x="10576" y="11446"/>
                    <a:pt x="10851" y="11328"/>
                    <a:pt x="11101" y="11197"/>
                  </a:cubicBezTo>
                  <a:close/>
                  <a:moveTo>
                    <a:pt x="6346" y="1"/>
                  </a:moveTo>
                  <a:cubicBezTo>
                    <a:pt x="4325" y="1"/>
                    <a:pt x="2390" y="1020"/>
                    <a:pt x="1260" y="2787"/>
                  </a:cubicBezTo>
                  <a:cubicBezTo>
                    <a:pt x="1142" y="2951"/>
                    <a:pt x="1290" y="3122"/>
                    <a:pt x="1440" y="3122"/>
                  </a:cubicBezTo>
                  <a:cubicBezTo>
                    <a:pt x="1505" y="3122"/>
                    <a:pt x="1571" y="3090"/>
                    <a:pt x="1615" y="3010"/>
                  </a:cubicBezTo>
                  <a:cubicBezTo>
                    <a:pt x="2693" y="1352"/>
                    <a:pt x="4487" y="457"/>
                    <a:pt x="6315" y="457"/>
                  </a:cubicBezTo>
                  <a:cubicBezTo>
                    <a:pt x="7424" y="457"/>
                    <a:pt x="8545" y="786"/>
                    <a:pt x="9526" y="1475"/>
                  </a:cubicBezTo>
                  <a:cubicBezTo>
                    <a:pt x="12124" y="3285"/>
                    <a:pt x="12701" y="6893"/>
                    <a:pt x="10799" y="9439"/>
                  </a:cubicBezTo>
                  <a:lnTo>
                    <a:pt x="10773" y="9439"/>
                  </a:lnTo>
                  <a:cubicBezTo>
                    <a:pt x="10484" y="9649"/>
                    <a:pt x="10182" y="9806"/>
                    <a:pt x="9854" y="9951"/>
                  </a:cubicBezTo>
                  <a:cubicBezTo>
                    <a:pt x="9637" y="10042"/>
                    <a:pt x="9729" y="10353"/>
                    <a:pt x="9930" y="10353"/>
                  </a:cubicBezTo>
                  <a:cubicBezTo>
                    <a:pt x="9959" y="10353"/>
                    <a:pt x="9991" y="10346"/>
                    <a:pt x="10025" y="10331"/>
                  </a:cubicBezTo>
                  <a:cubicBezTo>
                    <a:pt x="10379" y="10187"/>
                    <a:pt x="10707" y="10003"/>
                    <a:pt x="11022" y="9793"/>
                  </a:cubicBezTo>
                  <a:cubicBezTo>
                    <a:pt x="11064" y="9759"/>
                    <a:pt x="11111" y="9743"/>
                    <a:pt x="11156" y="9743"/>
                  </a:cubicBezTo>
                  <a:cubicBezTo>
                    <a:pt x="11266" y="9743"/>
                    <a:pt x="11367" y="9834"/>
                    <a:pt x="11376" y="9964"/>
                  </a:cubicBezTo>
                  <a:lnTo>
                    <a:pt x="11376" y="10423"/>
                  </a:lnTo>
                  <a:cubicBezTo>
                    <a:pt x="11376" y="10502"/>
                    <a:pt x="11337" y="10567"/>
                    <a:pt x="11271" y="10607"/>
                  </a:cubicBezTo>
                  <a:cubicBezTo>
                    <a:pt x="10038" y="11394"/>
                    <a:pt x="8241" y="11840"/>
                    <a:pt x="6325" y="11840"/>
                  </a:cubicBezTo>
                  <a:cubicBezTo>
                    <a:pt x="4422" y="11840"/>
                    <a:pt x="2651" y="11394"/>
                    <a:pt x="1405" y="10620"/>
                  </a:cubicBezTo>
                  <a:cubicBezTo>
                    <a:pt x="1352" y="10580"/>
                    <a:pt x="1313" y="10515"/>
                    <a:pt x="1313" y="10436"/>
                  </a:cubicBezTo>
                  <a:lnTo>
                    <a:pt x="1313" y="9977"/>
                  </a:lnTo>
                  <a:cubicBezTo>
                    <a:pt x="1313" y="9853"/>
                    <a:pt x="1416" y="9764"/>
                    <a:pt x="1528" y="9764"/>
                  </a:cubicBezTo>
                  <a:cubicBezTo>
                    <a:pt x="1570" y="9764"/>
                    <a:pt x="1614" y="9777"/>
                    <a:pt x="1654" y="9806"/>
                  </a:cubicBezTo>
                  <a:cubicBezTo>
                    <a:pt x="2231" y="10187"/>
                    <a:pt x="2874" y="10488"/>
                    <a:pt x="3557" y="10659"/>
                  </a:cubicBezTo>
                  <a:cubicBezTo>
                    <a:pt x="4456" y="10898"/>
                    <a:pt x="5378" y="11017"/>
                    <a:pt x="6300" y="11017"/>
                  </a:cubicBezTo>
                  <a:cubicBezTo>
                    <a:pt x="7248" y="11017"/>
                    <a:pt x="8195" y="10892"/>
                    <a:pt x="9120" y="10646"/>
                  </a:cubicBezTo>
                  <a:cubicBezTo>
                    <a:pt x="9372" y="10586"/>
                    <a:pt x="9294" y="10229"/>
                    <a:pt x="9068" y="10229"/>
                  </a:cubicBezTo>
                  <a:cubicBezTo>
                    <a:pt x="9047" y="10229"/>
                    <a:pt x="9025" y="10232"/>
                    <a:pt x="9001" y="10239"/>
                  </a:cubicBezTo>
                  <a:cubicBezTo>
                    <a:pt x="8778" y="10305"/>
                    <a:pt x="8529" y="10370"/>
                    <a:pt x="8293" y="10410"/>
                  </a:cubicBezTo>
                  <a:lnTo>
                    <a:pt x="8293" y="9216"/>
                  </a:lnTo>
                  <a:lnTo>
                    <a:pt x="9080" y="8337"/>
                  </a:lnTo>
                  <a:cubicBezTo>
                    <a:pt x="9579" y="7786"/>
                    <a:pt x="9867" y="7077"/>
                    <a:pt x="9867" y="6329"/>
                  </a:cubicBezTo>
                  <a:lnTo>
                    <a:pt x="9867" y="6277"/>
                  </a:lnTo>
                  <a:cubicBezTo>
                    <a:pt x="9867" y="6185"/>
                    <a:pt x="9894" y="6093"/>
                    <a:pt x="9946" y="6014"/>
                  </a:cubicBezTo>
                  <a:cubicBezTo>
                    <a:pt x="10445" y="5332"/>
                    <a:pt x="10458" y="4492"/>
                    <a:pt x="9999" y="3941"/>
                  </a:cubicBezTo>
                  <a:cubicBezTo>
                    <a:pt x="9959" y="3902"/>
                    <a:pt x="9907" y="3850"/>
                    <a:pt x="9854" y="3797"/>
                  </a:cubicBezTo>
                  <a:cubicBezTo>
                    <a:pt x="9828" y="3784"/>
                    <a:pt x="9802" y="3745"/>
                    <a:pt x="9802" y="3705"/>
                  </a:cubicBezTo>
                  <a:cubicBezTo>
                    <a:pt x="9697" y="3167"/>
                    <a:pt x="9461" y="2642"/>
                    <a:pt x="9133" y="2209"/>
                  </a:cubicBezTo>
                  <a:cubicBezTo>
                    <a:pt x="9104" y="2154"/>
                    <a:pt x="9058" y="2132"/>
                    <a:pt x="9008" y="2132"/>
                  </a:cubicBezTo>
                  <a:cubicBezTo>
                    <a:pt x="8856" y="2132"/>
                    <a:pt x="8666" y="2340"/>
                    <a:pt x="8805" y="2459"/>
                  </a:cubicBezTo>
                  <a:cubicBezTo>
                    <a:pt x="9093" y="2852"/>
                    <a:pt x="9303" y="3312"/>
                    <a:pt x="9395" y="3784"/>
                  </a:cubicBezTo>
                  <a:cubicBezTo>
                    <a:pt x="9421" y="3915"/>
                    <a:pt x="9487" y="4033"/>
                    <a:pt x="9579" y="4112"/>
                  </a:cubicBezTo>
                  <a:cubicBezTo>
                    <a:pt x="9618" y="4151"/>
                    <a:pt x="9644" y="4178"/>
                    <a:pt x="9684" y="4217"/>
                  </a:cubicBezTo>
                  <a:cubicBezTo>
                    <a:pt x="10012" y="4611"/>
                    <a:pt x="9986" y="5240"/>
                    <a:pt x="9605" y="5765"/>
                  </a:cubicBezTo>
                  <a:cubicBezTo>
                    <a:pt x="9500" y="5909"/>
                    <a:pt x="9448" y="6093"/>
                    <a:pt x="9448" y="6277"/>
                  </a:cubicBezTo>
                  <a:lnTo>
                    <a:pt x="9448" y="6329"/>
                  </a:lnTo>
                  <a:cubicBezTo>
                    <a:pt x="9448" y="6959"/>
                    <a:pt x="9211" y="7576"/>
                    <a:pt x="8778" y="8048"/>
                  </a:cubicBezTo>
                  <a:lnTo>
                    <a:pt x="7584" y="9360"/>
                  </a:lnTo>
                  <a:cubicBezTo>
                    <a:pt x="7250" y="9727"/>
                    <a:pt x="6791" y="9911"/>
                    <a:pt x="6330" y="9911"/>
                  </a:cubicBezTo>
                  <a:cubicBezTo>
                    <a:pt x="5869" y="9911"/>
                    <a:pt x="5406" y="9727"/>
                    <a:pt x="5065" y="9360"/>
                  </a:cubicBezTo>
                  <a:lnTo>
                    <a:pt x="3871" y="8048"/>
                  </a:lnTo>
                  <a:cubicBezTo>
                    <a:pt x="3452" y="7576"/>
                    <a:pt x="3215" y="6959"/>
                    <a:pt x="3215" y="6329"/>
                  </a:cubicBezTo>
                  <a:lnTo>
                    <a:pt x="3215" y="6237"/>
                  </a:lnTo>
                  <a:cubicBezTo>
                    <a:pt x="3215" y="6067"/>
                    <a:pt x="3150" y="5896"/>
                    <a:pt x="3058" y="5739"/>
                  </a:cubicBezTo>
                  <a:cubicBezTo>
                    <a:pt x="2704" y="5227"/>
                    <a:pt x="2677" y="4611"/>
                    <a:pt x="3005" y="4217"/>
                  </a:cubicBezTo>
                  <a:cubicBezTo>
                    <a:pt x="3032" y="4191"/>
                    <a:pt x="3058" y="4164"/>
                    <a:pt x="3084" y="4138"/>
                  </a:cubicBezTo>
                  <a:cubicBezTo>
                    <a:pt x="3176" y="4046"/>
                    <a:pt x="3242" y="3941"/>
                    <a:pt x="3255" y="3810"/>
                  </a:cubicBezTo>
                  <a:cubicBezTo>
                    <a:pt x="3530" y="2328"/>
                    <a:pt x="4816" y="1252"/>
                    <a:pt x="6325" y="1252"/>
                  </a:cubicBezTo>
                  <a:cubicBezTo>
                    <a:pt x="6344" y="1251"/>
                    <a:pt x="6363" y="1251"/>
                    <a:pt x="6382" y="1251"/>
                  </a:cubicBezTo>
                  <a:cubicBezTo>
                    <a:pt x="7044" y="1251"/>
                    <a:pt x="7678" y="1473"/>
                    <a:pt x="8201" y="1868"/>
                  </a:cubicBezTo>
                  <a:cubicBezTo>
                    <a:pt x="8244" y="1901"/>
                    <a:pt x="8287" y="1915"/>
                    <a:pt x="8328" y="1915"/>
                  </a:cubicBezTo>
                  <a:cubicBezTo>
                    <a:pt x="8502" y="1915"/>
                    <a:pt x="8631" y="1665"/>
                    <a:pt x="8450" y="1527"/>
                  </a:cubicBezTo>
                  <a:cubicBezTo>
                    <a:pt x="7800" y="1042"/>
                    <a:pt x="7062" y="820"/>
                    <a:pt x="6339" y="820"/>
                  </a:cubicBezTo>
                  <a:cubicBezTo>
                    <a:pt x="4715" y="820"/>
                    <a:pt x="3166" y="1943"/>
                    <a:pt x="2848" y="3731"/>
                  </a:cubicBezTo>
                  <a:cubicBezTo>
                    <a:pt x="2835" y="3771"/>
                    <a:pt x="2822" y="3797"/>
                    <a:pt x="2796" y="3823"/>
                  </a:cubicBezTo>
                  <a:cubicBezTo>
                    <a:pt x="2756" y="3863"/>
                    <a:pt x="2717" y="3902"/>
                    <a:pt x="2677" y="3941"/>
                  </a:cubicBezTo>
                  <a:cubicBezTo>
                    <a:pt x="2231" y="4479"/>
                    <a:pt x="2244" y="5306"/>
                    <a:pt x="2704" y="5975"/>
                  </a:cubicBezTo>
                  <a:cubicBezTo>
                    <a:pt x="2756" y="6054"/>
                    <a:pt x="2782" y="6146"/>
                    <a:pt x="2782" y="6237"/>
                  </a:cubicBezTo>
                  <a:lnTo>
                    <a:pt x="2782" y="6329"/>
                  </a:lnTo>
                  <a:cubicBezTo>
                    <a:pt x="2782" y="7077"/>
                    <a:pt x="3058" y="7786"/>
                    <a:pt x="3570" y="8337"/>
                  </a:cubicBezTo>
                  <a:lnTo>
                    <a:pt x="4383" y="9242"/>
                  </a:lnTo>
                  <a:lnTo>
                    <a:pt x="4383" y="10410"/>
                  </a:lnTo>
                  <a:cubicBezTo>
                    <a:pt x="3399" y="10226"/>
                    <a:pt x="2546" y="9898"/>
                    <a:pt x="1930" y="9465"/>
                  </a:cubicBezTo>
                  <a:cubicBezTo>
                    <a:pt x="657" y="7851"/>
                    <a:pt x="381" y="5673"/>
                    <a:pt x="1208" y="3784"/>
                  </a:cubicBezTo>
                  <a:cubicBezTo>
                    <a:pt x="1291" y="3609"/>
                    <a:pt x="1148" y="3477"/>
                    <a:pt x="1008" y="3477"/>
                  </a:cubicBezTo>
                  <a:cubicBezTo>
                    <a:pt x="927" y="3477"/>
                    <a:pt x="848" y="3521"/>
                    <a:pt x="814" y="3626"/>
                  </a:cubicBezTo>
                  <a:cubicBezTo>
                    <a:pt x="1" y="5503"/>
                    <a:pt x="198" y="7668"/>
                    <a:pt x="1326" y="9373"/>
                  </a:cubicBezTo>
                  <a:cubicBezTo>
                    <a:pt x="1300" y="9386"/>
                    <a:pt x="1260" y="9399"/>
                    <a:pt x="1234" y="9413"/>
                  </a:cubicBezTo>
                  <a:cubicBezTo>
                    <a:pt x="1024" y="9518"/>
                    <a:pt x="893" y="9741"/>
                    <a:pt x="893" y="9977"/>
                  </a:cubicBezTo>
                  <a:lnTo>
                    <a:pt x="893" y="10436"/>
                  </a:lnTo>
                  <a:cubicBezTo>
                    <a:pt x="893" y="10659"/>
                    <a:pt x="998" y="10856"/>
                    <a:pt x="1182" y="10974"/>
                  </a:cubicBezTo>
                  <a:lnTo>
                    <a:pt x="618" y="11945"/>
                  </a:lnTo>
                  <a:cubicBezTo>
                    <a:pt x="526" y="12115"/>
                    <a:pt x="486" y="12299"/>
                    <a:pt x="486" y="12483"/>
                  </a:cubicBezTo>
                  <a:lnTo>
                    <a:pt x="486" y="14228"/>
                  </a:lnTo>
                  <a:cubicBezTo>
                    <a:pt x="486" y="14372"/>
                    <a:pt x="591" y="14444"/>
                    <a:pt x="696" y="14444"/>
                  </a:cubicBezTo>
                  <a:cubicBezTo>
                    <a:pt x="801" y="14444"/>
                    <a:pt x="906" y="14372"/>
                    <a:pt x="906" y="14228"/>
                  </a:cubicBezTo>
                  <a:lnTo>
                    <a:pt x="906" y="12889"/>
                  </a:lnTo>
                  <a:lnTo>
                    <a:pt x="1759" y="12889"/>
                  </a:lnTo>
                  <a:cubicBezTo>
                    <a:pt x="1995" y="12889"/>
                    <a:pt x="2205" y="12758"/>
                    <a:pt x="2323" y="12561"/>
                  </a:cubicBezTo>
                  <a:lnTo>
                    <a:pt x="2796" y="11722"/>
                  </a:lnTo>
                  <a:cubicBezTo>
                    <a:pt x="3871" y="12076"/>
                    <a:pt x="5000" y="12247"/>
                    <a:pt x="6141" y="12260"/>
                  </a:cubicBezTo>
                  <a:lnTo>
                    <a:pt x="6141" y="14241"/>
                  </a:lnTo>
                  <a:cubicBezTo>
                    <a:pt x="6141" y="14379"/>
                    <a:pt x="6246" y="14448"/>
                    <a:pt x="6351" y="14448"/>
                  </a:cubicBezTo>
                  <a:cubicBezTo>
                    <a:pt x="6456" y="14448"/>
                    <a:pt x="6561" y="14379"/>
                    <a:pt x="6561" y="14241"/>
                  </a:cubicBezTo>
                  <a:lnTo>
                    <a:pt x="6561" y="12260"/>
                  </a:lnTo>
                  <a:cubicBezTo>
                    <a:pt x="7703" y="12247"/>
                    <a:pt x="8831" y="12050"/>
                    <a:pt x="9907" y="11709"/>
                  </a:cubicBezTo>
                  <a:lnTo>
                    <a:pt x="10379" y="12548"/>
                  </a:lnTo>
                  <a:cubicBezTo>
                    <a:pt x="10497" y="12758"/>
                    <a:pt x="10720" y="12876"/>
                    <a:pt x="10956" y="12876"/>
                  </a:cubicBezTo>
                  <a:lnTo>
                    <a:pt x="11744" y="12876"/>
                  </a:lnTo>
                  <a:lnTo>
                    <a:pt x="11744" y="14228"/>
                  </a:lnTo>
                  <a:cubicBezTo>
                    <a:pt x="11731" y="14385"/>
                    <a:pt x="11845" y="14464"/>
                    <a:pt x="11960" y="14464"/>
                  </a:cubicBezTo>
                  <a:cubicBezTo>
                    <a:pt x="12075" y="14464"/>
                    <a:pt x="12190" y="14385"/>
                    <a:pt x="12177" y="14228"/>
                  </a:cubicBezTo>
                  <a:lnTo>
                    <a:pt x="12177" y="12496"/>
                  </a:lnTo>
                  <a:cubicBezTo>
                    <a:pt x="12177" y="12299"/>
                    <a:pt x="12124" y="12115"/>
                    <a:pt x="12032" y="11958"/>
                  </a:cubicBezTo>
                  <a:lnTo>
                    <a:pt x="11468" y="10974"/>
                  </a:lnTo>
                  <a:lnTo>
                    <a:pt x="11494" y="10961"/>
                  </a:lnTo>
                  <a:cubicBezTo>
                    <a:pt x="11678" y="10843"/>
                    <a:pt x="11796" y="10646"/>
                    <a:pt x="11796" y="10423"/>
                  </a:cubicBezTo>
                  <a:lnTo>
                    <a:pt x="11796" y="9964"/>
                  </a:lnTo>
                  <a:cubicBezTo>
                    <a:pt x="11796" y="9727"/>
                    <a:pt x="11652" y="9504"/>
                    <a:pt x="11442" y="9386"/>
                  </a:cubicBezTo>
                  <a:cubicBezTo>
                    <a:pt x="11416" y="9373"/>
                    <a:pt x="11389" y="9373"/>
                    <a:pt x="11363" y="9360"/>
                  </a:cubicBezTo>
                  <a:cubicBezTo>
                    <a:pt x="12019" y="8376"/>
                    <a:pt x="12373" y="7208"/>
                    <a:pt x="12360" y="6028"/>
                  </a:cubicBezTo>
                  <a:cubicBezTo>
                    <a:pt x="12360" y="3351"/>
                    <a:pt x="10602" y="989"/>
                    <a:pt x="8031" y="241"/>
                  </a:cubicBezTo>
                  <a:cubicBezTo>
                    <a:pt x="7473" y="79"/>
                    <a:pt x="6906" y="1"/>
                    <a:pt x="6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59;p115"/>
            <p:cNvSpPr/>
            <p:nvPr/>
          </p:nvSpPr>
          <p:spPr>
            <a:xfrm>
              <a:off x="6236576" y="2304303"/>
              <a:ext cx="60642" cy="29333"/>
            </a:xfrm>
            <a:custGeom>
              <a:avLst/>
              <a:gdLst/>
              <a:ahLst/>
              <a:cxnLst/>
              <a:rect l="l" t="t" r="r" b="b"/>
              <a:pathLst>
                <a:path w="2783" h="1346" extrusionOk="0">
                  <a:moveTo>
                    <a:pt x="381" y="0"/>
                  </a:moveTo>
                  <a:cubicBezTo>
                    <a:pt x="171" y="0"/>
                    <a:pt x="1" y="171"/>
                    <a:pt x="1" y="381"/>
                  </a:cubicBezTo>
                  <a:lnTo>
                    <a:pt x="1" y="1129"/>
                  </a:lnTo>
                  <a:cubicBezTo>
                    <a:pt x="14" y="1260"/>
                    <a:pt x="115" y="1326"/>
                    <a:pt x="215" y="1326"/>
                  </a:cubicBezTo>
                  <a:cubicBezTo>
                    <a:pt x="316" y="1326"/>
                    <a:pt x="414" y="1260"/>
                    <a:pt x="420" y="1129"/>
                  </a:cubicBezTo>
                  <a:lnTo>
                    <a:pt x="420" y="420"/>
                  </a:lnTo>
                  <a:lnTo>
                    <a:pt x="2349" y="420"/>
                  </a:lnTo>
                  <a:lnTo>
                    <a:pt x="2349" y="1129"/>
                  </a:lnTo>
                  <a:cubicBezTo>
                    <a:pt x="2349" y="1273"/>
                    <a:pt x="2457" y="1345"/>
                    <a:pt x="2566" y="1345"/>
                  </a:cubicBezTo>
                  <a:cubicBezTo>
                    <a:pt x="2674" y="1345"/>
                    <a:pt x="2782" y="1273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598" y="0"/>
                    <a:pt x="2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60;p115"/>
            <p:cNvSpPr/>
            <p:nvPr/>
          </p:nvSpPr>
          <p:spPr>
            <a:xfrm>
              <a:off x="6344938" y="2304303"/>
              <a:ext cx="60620" cy="29333"/>
            </a:xfrm>
            <a:custGeom>
              <a:avLst/>
              <a:gdLst/>
              <a:ahLst/>
              <a:cxnLst/>
              <a:rect l="l" t="t" r="r" b="b"/>
              <a:pathLst>
                <a:path w="2782" h="1346" extrusionOk="0">
                  <a:moveTo>
                    <a:pt x="394" y="0"/>
                  </a:moveTo>
                  <a:cubicBezTo>
                    <a:pt x="171" y="0"/>
                    <a:pt x="0" y="171"/>
                    <a:pt x="0" y="381"/>
                  </a:cubicBezTo>
                  <a:lnTo>
                    <a:pt x="0" y="1129"/>
                  </a:lnTo>
                  <a:cubicBezTo>
                    <a:pt x="0" y="1273"/>
                    <a:pt x="105" y="1345"/>
                    <a:pt x="210" y="1345"/>
                  </a:cubicBezTo>
                  <a:cubicBezTo>
                    <a:pt x="315" y="1345"/>
                    <a:pt x="420" y="1273"/>
                    <a:pt x="420" y="1129"/>
                  </a:cubicBezTo>
                  <a:lnTo>
                    <a:pt x="420" y="420"/>
                  </a:lnTo>
                  <a:lnTo>
                    <a:pt x="2362" y="420"/>
                  </a:lnTo>
                  <a:lnTo>
                    <a:pt x="2362" y="1129"/>
                  </a:lnTo>
                  <a:cubicBezTo>
                    <a:pt x="2355" y="1273"/>
                    <a:pt x="2460" y="1345"/>
                    <a:pt x="2567" y="1345"/>
                  </a:cubicBezTo>
                  <a:cubicBezTo>
                    <a:pt x="2674" y="1345"/>
                    <a:pt x="2782" y="1273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611" y="0"/>
                    <a:pt x="2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1;p115"/>
            <p:cNvSpPr/>
            <p:nvPr/>
          </p:nvSpPr>
          <p:spPr>
            <a:xfrm>
              <a:off x="6248583" y="2104706"/>
              <a:ext cx="68072" cy="56660"/>
            </a:xfrm>
            <a:custGeom>
              <a:avLst/>
              <a:gdLst/>
              <a:ahLst/>
              <a:cxnLst/>
              <a:rect l="l" t="t" r="r" b="b"/>
              <a:pathLst>
                <a:path w="3124" h="2600" extrusionOk="0">
                  <a:moveTo>
                    <a:pt x="1313" y="421"/>
                  </a:moveTo>
                  <a:cubicBezTo>
                    <a:pt x="1575" y="434"/>
                    <a:pt x="1838" y="513"/>
                    <a:pt x="2061" y="657"/>
                  </a:cubicBezTo>
                  <a:cubicBezTo>
                    <a:pt x="2297" y="815"/>
                    <a:pt x="2494" y="1038"/>
                    <a:pt x="2599" y="1313"/>
                  </a:cubicBezTo>
                  <a:cubicBezTo>
                    <a:pt x="2677" y="1497"/>
                    <a:pt x="2664" y="1720"/>
                    <a:pt x="2559" y="1904"/>
                  </a:cubicBezTo>
                  <a:cubicBezTo>
                    <a:pt x="2428" y="2074"/>
                    <a:pt x="2231" y="2179"/>
                    <a:pt x="2021" y="2179"/>
                  </a:cubicBezTo>
                  <a:cubicBezTo>
                    <a:pt x="2001" y="2180"/>
                    <a:pt x="1980" y="2181"/>
                    <a:pt x="1959" y="2181"/>
                  </a:cubicBezTo>
                  <a:cubicBezTo>
                    <a:pt x="1692" y="2181"/>
                    <a:pt x="1428" y="2102"/>
                    <a:pt x="1221" y="1943"/>
                  </a:cubicBezTo>
                  <a:cubicBezTo>
                    <a:pt x="722" y="1615"/>
                    <a:pt x="486" y="1051"/>
                    <a:pt x="709" y="697"/>
                  </a:cubicBezTo>
                  <a:cubicBezTo>
                    <a:pt x="840" y="526"/>
                    <a:pt x="1037" y="421"/>
                    <a:pt x="1247" y="421"/>
                  </a:cubicBezTo>
                  <a:close/>
                  <a:moveTo>
                    <a:pt x="1284" y="0"/>
                  </a:moveTo>
                  <a:cubicBezTo>
                    <a:pt x="1263" y="0"/>
                    <a:pt x="1242" y="1"/>
                    <a:pt x="1221" y="1"/>
                  </a:cubicBezTo>
                  <a:cubicBezTo>
                    <a:pt x="880" y="1"/>
                    <a:pt x="552" y="172"/>
                    <a:pt x="355" y="461"/>
                  </a:cubicBezTo>
                  <a:cubicBezTo>
                    <a:pt x="1" y="1012"/>
                    <a:pt x="276" y="1838"/>
                    <a:pt x="985" y="2297"/>
                  </a:cubicBezTo>
                  <a:cubicBezTo>
                    <a:pt x="1273" y="2494"/>
                    <a:pt x="1615" y="2599"/>
                    <a:pt x="1956" y="2599"/>
                  </a:cubicBezTo>
                  <a:lnTo>
                    <a:pt x="2047" y="2599"/>
                  </a:lnTo>
                  <a:cubicBezTo>
                    <a:pt x="2389" y="2599"/>
                    <a:pt x="2717" y="2429"/>
                    <a:pt x="2913" y="2140"/>
                  </a:cubicBezTo>
                  <a:cubicBezTo>
                    <a:pt x="3097" y="1838"/>
                    <a:pt x="3123" y="1471"/>
                    <a:pt x="2992" y="1156"/>
                  </a:cubicBezTo>
                  <a:cubicBezTo>
                    <a:pt x="2711" y="454"/>
                    <a:pt x="2033" y="0"/>
                    <a:pt x="1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62;p115"/>
            <p:cNvSpPr/>
            <p:nvPr/>
          </p:nvSpPr>
          <p:spPr>
            <a:xfrm>
              <a:off x="6321252" y="2104727"/>
              <a:ext cx="71733" cy="56922"/>
            </a:xfrm>
            <a:custGeom>
              <a:avLst/>
              <a:gdLst/>
              <a:ahLst/>
              <a:cxnLst/>
              <a:rect l="l" t="t" r="r" b="b"/>
              <a:pathLst>
                <a:path w="3292" h="2612" extrusionOk="0">
                  <a:moveTo>
                    <a:pt x="2032" y="420"/>
                  </a:moveTo>
                  <a:cubicBezTo>
                    <a:pt x="2242" y="420"/>
                    <a:pt x="2452" y="525"/>
                    <a:pt x="2570" y="696"/>
                  </a:cubicBezTo>
                  <a:cubicBezTo>
                    <a:pt x="2806" y="1050"/>
                    <a:pt x="2570" y="1614"/>
                    <a:pt x="2071" y="1942"/>
                  </a:cubicBezTo>
                  <a:cubicBezTo>
                    <a:pt x="1850" y="2090"/>
                    <a:pt x="1594" y="2180"/>
                    <a:pt x="1326" y="2180"/>
                  </a:cubicBezTo>
                  <a:cubicBezTo>
                    <a:pt x="1307" y="2180"/>
                    <a:pt x="1289" y="2179"/>
                    <a:pt x="1271" y="2178"/>
                  </a:cubicBezTo>
                  <a:cubicBezTo>
                    <a:pt x="1061" y="2178"/>
                    <a:pt x="864" y="2073"/>
                    <a:pt x="733" y="1903"/>
                  </a:cubicBezTo>
                  <a:lnTo>
                    <a:pt x="720" y="1903"/>
                  </a:lnTo>
                  <a:cubicBezTo>
                    <a:pt x="615" y="1719"/>
                    <a:pt x="602" y="1496"/>
                    <a:pt x="694" y="1299"/>
                  </a:cubicBezTo>
                  <a:cubicBezTo>
                    <a:pt x="799" y="1037"/>
                    <a:pt x="982" y="814"/>
                    <a:pt x="1232" y="656"/>
                  </a:cubicBezTo>
                  <a:cubicBezTo>
                    <a:pt x="1442" y="512"/>
                    <a:pt x="1704" y="433"/>
                    <a:pt x="1966" y="420"/>
                  </a:cubicBezTo>
                  <a:close/>
                  <a:moveTo>
                    <a:pt x="2039" y="0"/>
                  </a:moveTo>
                  <a:cubicBezTo>
                    <a:pt x="1278" y="0"/>
                    <a:pt x="585" y="456"/>
                    <a:pt x="300" y="1155"/>
                  </a:cubicBezTo>
                  <a:cubicBezTo>
                    <a:pt x="1" y="1832"/>
                    <a:pt x="489" y="2598"/>
                    <a:pt x="1226" y="2598"/>
                  </a:cubicBezTo>
                  <a:cubicBezTo>
                    <a:pt x="1232" y="2598"/>
                    <a:pt x="1238" y="2598"/>
                    <a:pt x="1245" y="2598"/>
                  </a:cubicBezTo>
                  <a:lnTo>
                    <a:pt x="1337" y="2598"/>
                  </a:lnTo>
                  <a:lnTo>
                    <a:pt x="1323" y="2611"/>
                  </a:lnTo>
                  <a:cubicBezTo>
                    <a:pt x="1678" y="2598"/>
                    <a:pt x="2019" y="2493"/>
                    <a:pt x="2307" y="2296"/>
                  </a:cubicBezTo>
                  <a:cubicBezTo>
                    <a:pt x="3016" y="1837"/>
                    <a:pt x="3292" y="1011"/>
                    <a:pt x="2937" y="460"/>
                  </a:cubicBezTo>
                  <a:cubicBezTo>
                    <a:pt x="2740" y="184"/>
                    <a:pt x="2412" y="13"/>
                    <a:pt x="2071" y="0"/>
                  </a:cubicBezTo>
                  <a:cubicBezTo>
                    <a:pt x="2061" y="0"/>
                    <a:pt x="2050" y="0"/>
                    <a:pt x="20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63;p115"/>
            <p:cNvSpPr/>
            <p:nvPr/>
          </p:nvSpPr>
          <p:spPr>
            <a:xfrm>
              <a:off x="6305760" y="2179737"/>
              <a:ext cx="11440" cy="13925"/>
            </a:xfrm>
            <a:custGeom>
              <a:avLst/>
              <a:gdLst/>
              <a:ahLst/>
              <a:cxnLst/>
              <a:rect l="l" t="t" r="r" b="b"/>
              <a:pathLst>
                <a:path w="525" h="639" extrusionOk="0">
                  <a:moveTo>
                    <a:pt x="276" y="0"/>
                  </a:moveTo>
                  <a:cubicBezTo>
                    <a:pt x="188" y="0"/>
                    <a:pt x="101" y="51"/>
                    <a:pt x="79" y="166"/>
                  </a:cubicBezTo>
                  <a:lnTo>
                    <a:pt x="27" y="390"/>
                  </a:lnTo>
                  <a:cubicBezTo>
                    <a:pt x="1" y="494"/>
                    <a:pt x="79" y="613"/>
                    <a:pt x="198" y="639"/>
                  </a:cubicBezTo>
                  <a:lnTo>
                    <a:pt x="237" y="639"/>
                  </a:lnTo>
                  <a:cubicBezTo>
                    <a:pt x="329" y="639"/>
                    <a:pt x="421" y="560"/>
                    <a:pt x="447" y="468"/>
                  </a:cubicBezTo>
                  <a:lnTo>
                    <a:pt x="486" y="258"/>
                  </a:lnTo>
                  <a:cubicBezTo>
                    <a:pt x="524" y="98"/>
                    <a:pt x="399" y="0"/>
                    <a:pt x="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64;p115"/>
            <p:cNvSpPr/>
            <p:nvPr/>
          </p:nvSpPr>
          <p:spPr>
            <a:xfrm>
              <a:off x="6323933" y="2179519"/>
              <a:ext cx="11592" cy="14143"/>
            </a:xfrm>
            <a:custGeom>
              <a:avLst/>
              <a:gdLst/>
              <a:ahLst/>
              <a:cxnLst/>
              <a:rect l="l" t="t" r="r" b="b"/>
              <a:pathLst>
                <a:path w="532" h="649" extrusionOk="0">
                  <a:moveTo>
                    <a:pt x="258" y="1"/>
                  </a:moveTo>
                  <a:cubicBezTo>
                    <a:pt x="130" y="1"/>
                    <a:pt x="0" y="102"/>
                    <a:pt x="46" y="268"/>
                  </a:cubicBezTo>
                  <a:lnTo>
                    <a:pt x="98" y="478"/>
                  </a:lnTo>
                  <a:cubicBezTo>
                    <a:pt x="111" y="570"/>
                    <a:pt x="203" y="649"/>
                    <a:pt x="308" y="649"/>
                  </a:cubicBezTo>
                  <a:lnTo>
                    <a:pt x="348" y="649"/>
                  </a:lnTo>
                  <a:cubicBezTo>
                    <a:pt x="466" y="623"/>
                    <a:pt x="531" y="504"/>
                    <a:pt x="505" y="400"/>
                  </a:cubicBezTo>
                  <a:lnTo>
                    <a:pt x="466" y="176"/>
                  </a:lnTo>
                  <a:cubicBezTo>
                    <a:pt x="444" y="55"/>
                    <a:pt x="351" y="1"/>
                    <a:pt x="2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065;p115"/>
            <p:cNvSpPr/>
            <p:nvPr/>
          </p:nvSpPr>
          <p:spPr>
            <a:xfrm>
              <a:off x="6306915" y="2209375"/>
              <a:ext cx="28610" cy="9458"/>
            </a:xfrm>
            <a:custGeom>
              <a:avLst/>
              <a:gdLst/>
              <a:ahLst/>
              <a:cxnLst/>
              <a:rect l="l" t="t" r="r" b="b"/>
              <a:pathLst>
                <a:path w="1313" h="434" extrusionOk="0">
                  <a:moveTo>
                    <a:pt x="289" y="0"/>
                  </a:moveTo>
                  <a:cubicBezTo>
                    <a:pt x="0" y="0"/>
                    <a:pt x="0" y="420"/>
                    <a:pt x="289" y="433"/>
                  </a:cubicBezTo>
                  <a:lnTo>
                    <a:pt x="1037" y="433"/>
                  </a:lnTo>
                  <a:cubicBezTo>
                    <a:pt x="1312" y="433"/>
                    <a:pt x="1312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3057;p115"/>
          <p:cNvGrpSpPr/>
          <p:nvPr/>
        </p:nvGrpSpPr>
        <p:grpSpPr>
          <a:xfrm>
            <a:off x="607950" y="2476889"/>
            <a:ext cx="276777" cy="315207"/>
            <a:chOff x="6182537" y="2018843"/>
            <a:chExt cx="276777" cy="315207"/>
          </a:xfrm>
          <a:solidFill>
            <a:srgbClr val="00B050"/>
          </a:solidFill>
        </p:grpSpPr>
        <p:sp>
          <p:nvSpPr>
            <p:cNvPr id="108" name="Google Shape;3058;p115"/>
            <p:cNvSpPr/>
            <p:nvPr/>
          </p:nvSpPr>
          <p:spPr>
            <a:xfrm>
              <a:off x="6182537" y="2018843"/>
              <a:ext cx="276777" cy="315207"/>
            </a:xfrm>
            <a:custGeom>
              <a:avLst/>
              <a:gdLst/>
              <a:ahLst/>
              <a:cxnLst/>
              <a:rect l="l" t="t" r="r" b="b"/>
              <a:pathLst>
                <a:path w="12702" h="14464" extrusionOk="0">
                  <a:moveTo>
                    <a:pt x="7873" y="9675"/>
                  </a:moveTo>
                  <a:lnTo>
                    <a:pt x="7873" y="10488"/>
                  </a:lnTo>
                  <a:cubicBezTo>
                    <a:pt x="7361" y="10561"/>
                    <a:pt x="6850" y="10597"/>
                    <a:pt x="6340" y="10597"/>
                  </a:cubicBezTo>
                  <a:cubicBezTo>
                    <a:pt x="5830" y="10597"/>
                    <a:pt x="5321" y="10561"/>
                    <a:pt x="4816" y="10488"/>
                  </a:cubicBezTo>
                  <a:lnTo>
                    <a:pt x="4816" y="9701"/>
                  </a:lnTo>
                  <a:cubicBezTo>
                    <a:pt x="5231" y="10123"/>
                    <a:pt x="5781" y="10333"/>
                    <a:pt x="6330" y="10333"/>
                  </a:cubicBezTo>
                  <a:cubicBezTo>
                    <a:pt x="6893" y="10333"/>
                    <a:pt x="7455" y="10113"/>
                    <a:pt x="7873" y="9675"/>
                  </a:cubicBezTo>
                  <a:close/>
                  <a:moveTo>
                    <a:pt x="1549" y="11197"/>
                  </a:moveTo>
                  <a:cubicBezTo>
                    <a:pt x="1825" y="11328"/>
                    <a:pt x="2100" y="11459"/>
                    <a:pt x="2389" y="11577"/>
                  </a:cubicBezTo>
                  <a:lnTo>
                    <a:pt x="1956" y="12338"/>
                  </a:lnTo>
                  <a:cubicBezTo>
                    <a:pt x="1916" y="12417"/>
                    <a:pt x="1838" y="12457"/>
                    <a:pt x="1759" y="12457"/>
                  </a:cubicBezTo>
                  <a:lnTo>
                    <a:pt x="906" y="12457"/>
                  </a:lnTo>
                  <a:cubicBezTo>
                    <a:pt x="906" y="12352"/>
                    <a:pt x="932" y="12247"/>
                    <a:pt x="985" y="12168"/>
                  </a:cubicBezTo>
                  <a:lnTo>
                    <a:pt x="1549" y="11197"/>
                  </a:lnTo>
                  <a:close/>
                  <a:moveTo>
                    <a:pt x="11101" y="11197"/>
                  </a:moveTo>
                  <a:lnTo>
                    <a:pt x="11665" y="12168"/>
                  </a:lnTo>
                  <a:cubicBezTo>
                    <a:pt x="11717" y="12247"/>
                    <a:pt x="11744" y="12352"/>
                    <a:pt x="11744" y="12457"/>
                  </a:cubicBezTo>
                  <a:lnTo>
                    <a:pt x="10956" y="12457"/>
                  </a:lnTo>
                  <a:cubicBezTo>
                    <a:pt x="10878" y="12457"/>
                    <a:pt x="10799" y="12417"/>
                    <a:pt x="10760" y="12338"/>
                  </a:cubicBezTo>
                  <a:lnTo>
                    <a:pt x="10314" y="11551"/>
                  </a:lnTo>
                  <a:cubicBezTo>
                    <a:pt x="10576" y="11446"/>
                    <a:pt x="10851" y="11328"/>
                    <a:pt x="11101" y="11197"/>
                  </a:cubicBezTo>
                  <a:close/>
                  <a:moveTo>
                    <a:pt x="6346" y="1"/>
                  </a:moveTo>
                  <a:cubicBezTo>
                    <a:pt x="4325" y="1"/>
                    <a:pt x="2390" y="1020"/>
                    <a:pt x="1260" y="2787"/>
                  </a:cubicBezTo>
                  <a:cubicBezTo>
                    <a:pt x="1142" y="2951"/>
                    <a:pt x="1290" y="3122"/>
                    <a:pt x="1440" y="3122"/>
                  </a:cubicBezTo>
                  <a:cubicBezTo>
                    <a:pt x="1505" y="3122"/>
                    <a:pt x="1571" y="3090"/>
                    <a:pt x="1615" y="3010"/>
                  </a:cubicBezTo>
                  <a:cubicBezTo>
                    <a:pt x="2693" y="1352"/>
                    <a:pt x="4487" y="457"/>
                    <a:pt x="6315" y="457"/>
                  </a:cubicBezTo>
                  <a:cubicBezTo>
                    <a:pt x="7424" y="457"/>
                    <a:pt x="8545" y="786"/>
                    <a:pt x="9526" y="1475"/>
                  </a:cubicBezTo>
                  <a:cubicBezTo>
                    <a:pt x="12124" y="3285"/>
                    <a:pt x="12701" y="6893"/>
                    <a:pt x="10799" y="9439"/>
                  </a:cubicBezTo>
                  <a:lnTo>
                    <a:pt x="10773" y="9439"/>
                  </a:lnTo>
                  <a:cubicBezTo>
                    <a:pt x="10484" y="9649"/>
                    <a:pt x="10182" y="9806"/>
                    <a:pt x="9854" y="9951"/>
                  </a:cubicBezTo>
                  <a:cubicBezTo>
                    <a:pt x="9637" y="10042"/>
                    <a:pt x="9729" y="10353"/>
                    <a:pt x="9930" y="10353"/>
                  </a:cubicBezTo>
                  <a:cubicBezTo>
                    <a:pt x="9959" y="10353"/>
                    <a:pt x="9991" y="10346"/>
                    <a:pt x="10025" y="10331"/>
                  </a:cubicBezTo>
                  <a:cubicBezTo>
                    <a:pt x="10379" y="10187"/>
                    <a:pt x="10707" y="10003"/>
                    <a:pt x="11022" y="9793"/>
                  </a:cubicBezTo>
                  <a:cubicBezTo>
                    <a:pt x="11064" y="9759"/>
                    <a:pt x="11111" y="9743"/>
                    <a:pt x="11156" y="9743"/>
                  </a:cubicBezTo>
                  <a:cubicBezTo>
                    <a:pt x="11266" y="9743"/>
                    <a:pt x="11367" y="9834"/>
                    <a:pt x="11376" y="9964"/>
                  </a:cubicBezTo>
                  <a:lnTo>
                    <a:pt x="11376" y="10423"/>
                  </a:lnTo>
                  <a:cubicBezTo>
                    <a:pt x="11376" y="10502"/>
                    <a:pt x="11337" y="10567"/>
                    <a:pt x="11271" y="10607"/>
                  </a:cubicBezTo>
                  <a:cubicBezTo>
                    <a:pt x="10038" y="11394"/>
                    <a:pt x="8241" y="11840"/>
                    <a:pt x="6325" y="11840"/>
                  </a:cubicBezTo>
                  <a:cubicBezTo>
                    <a:pt x="4422" y="11840"/>
                    <a:pt x="2651" y="11394"/>
                    <a:pt x="1405" y="10620"/>
                  </a:cubicBezTo>
                  <a:cubicBezTo>
                    <a:pt x="1352" y="10580"/>
                    <a:pt x="1313" y="10515"/>
                    <a:pt x="1313" y="10436"/>
                  </a:cubicBezTo>
                  <a:lnTo>
                    <a:pt x="1313" y="9977"/>
                  </a:lnTo>
                  <a:cubicBezTo>
                    <a:pt x="1313" y="9853"/>
                    <a:pt x="1416" y="9764"/>
                    <a:pt x="1528" y="9764"/>
                  </a:cubicBezTo>
                  <a:cubicBezTo>
                    <a:pt x="1570" y="9764"/>
                    <a:pt x="1614" y="9777"/>
                    <a:pt x="1654" y="9806"/>
                  </a:cubicBezTo>
                  <a:cubicBezTo>
                    <a:pt x="2231" y="10187"/>
                    <a:pt x="2874" y="10488"/>
                    <a:pt x="3557" y="10659"/>
                  </a:cubicBezTo>
                  <a:cubicBezTo>
                    <a:pt x="4456" y="10898"/>
                    <a:pt x="5378" y="11017"/>
                    <a:pt x="6300" y="11017"/>
                  </a:cubicBezTo>
                  <a:cubicBezTo>
                    <a:pt x="7248" y="11017"/>
                    <a:pt x="8195" y="10892"/>
                    <a:pt x="9120" y="10646"/>
                  </a:cubicBezTo>
                  <a:cubicBezTo>
                    <a:pt x="9372" y="10586"/>
                    <a:pt x="9294" y="10229"/>
                    <a:pt x="9068" y="10229"/>
                  </a:cubicBezTo>
                  <a:cubicBezTo>
                    <a:pt x="9047" y="10229"/>
                    <a:pt x="9025" y="10232"/>
                    <a:pt x="9001" y="10239"/>
                  </a:cubicBezTo>
                  <a:cubicBezTo>
                    <a:pt x="8778" y="10305"/>
                    <a:pt x="8529" y="10370"/>
                    <a:pt x="8293" y="10410"/>
                  </a:cubicBezTo>
                  <a:lnTo>
                    <a:pt x="8293" y="9216"/>
                  </a:lnTo>
                  <a:lnTo>
                    <a:pt x="9080" y="8337"/>
                  </a:lnTo>
                  <a:cubicBezTo>
                    <a:pt x="9579" y="7786"/>
                    <a:pt x="9867" y="7077"/>
                    <a:pt x="9867" y="6329"/>
                  </a:cubicBezTo>
                  <a:lnTo>
                    <a:pt x="9867" y="6277"/>
                  </a:lnTo>
                  <a:cubicBezTo>
                    <a:pt x="9867" y="6185"/>
                    <a:pt x="9894" y="6093"/>
                    <a:pt x="9946" y="6014"/>
                  </a:cubicBezTo>
                  <a:cubicBezTo>
                    <a:pt x="10445" y="5332"/>
                    <a:pt x="10458" y="4492"/>
                    <a:pt x="9999" y="3941"/>
                  </a:cubicBezTo>
                  <a:cubicBezTo>
                    <a:pt x="9959" y="3902"/>
                    <a:pt x="9907" y="3850"/>
                    <a:pt x="9854" y="3797"/>
                  </a:cubicBezTo>
                  <a:cubicBezTo>
                    <a:pt x="9828" y="3784"/>
                    <a:pt x="9802" y="3745"/>
                    <a:pt x="9802" y="3705"/>
                  </a:cubicBezTo>
                  <a:cubicBezTo>
                    <a:pt x="9697" y="3167"/>
                    <a:pt x="9461" y="2642"/>
                    <a:pt x="9133" y="2209"/>
                  </a:cubicBezTo>
                  <a:cubicBezTo>
                    <a:pt x="9104" y="2154"/>
                    <a:pt x="9058" y="2132"/>
                    <a:pt x="9008" y="2132"/>
                  </a:cubicBezTo>
                  <a:cubicBezTo>
                    <a:pt x="8856" y="2132"/>
                    <a:pt x="8666" y="2340"/>
                    <a:pt x="8805" y="2459"/>
                  </a:cubicBezTo>
                  <a:cubicBezTo>
                    <a:pt x="9093" y="2852"/>
                    <a:pt x="9303" y="3312"/>
                    <a:pt x="9395" y="3784"/>
                  </a:cubicBezTo>
                  <a:cubicBezTo>
                    <a:pt x="9421" y="3915"/>
                    <a:pt x="9487" y="4033"/>
                    <a:pt x="9579" y="4112"/>
                  </a:cubicBezTo>
                  <a:cubicBezTo>
                    <a:pt x="9618" y="4151"/>
                    <a:pt x="9644" y="4178"/>
                    <a:pt x="9684" y="4217"/>
                  </a:cubicBezTo>
                  <a:cubicBezTo>
                    <a:pt x="10012" y="4611"/>
                    <a:pt x="9986" y="5240"/>
                    <a:pt x="9605" y="5765"/>
                  </a:cubicBezTo>
                  <a:cubicBezTo>
                    <a:pt x="9500" y="5909"/>
                    <a:pt x="9448" y="6093"/>
                    <a:pt x="9448" y="6277"/>
                  </a:cubicBezTo>
                  <a:lnTo>
                    <a:pt x="9448" y="6329"/>
                  </a:lnTo>
                  <a:cubicBezTo>
                    <a:pt x="9448" y="6959"/>
                    <a:pt x="9211" y="7576"/>
                    <a:pt x="8778" y="8048"/>
                  </a:cubicBezTo>
                  <a:lnTo>
                    <a:pt x="7584" y="9360"/>
                  </a:lnTo>
                  <a:cubicBezTo>
                    <a:pt x="7250" y="9727"/>
                    <a:pt x="6791" y="9911"/>
                    <a:pt x="6330" y="9911"/>
                  </a:cubicBezTo>
                  <a:cubicBezTo>
                    <a:pt x="5869" y="9911"/>
                    <a:pt x="5406" y="9727"/>
                    <a:pt x="5065" y="9360"/>
                  </a:cubicBezTo>
                  <a:lnTo>
                    <a:pt x="3871" y="8048"/>
                  </a:lnTo>
                  <a:cubicBezTo>
                    <a:pt x="3452" y="7576"/>
                    <a:pt x="3215" y="6959"/>
                    <a:pt x="3215" y="6329"/>
                  </a:cubicBezTo>
                  <a:lnTo>
                    <a:pt x="3215" y="6237"/>
                  </a:lnTo>
                  <a:cubicBezTo>
                    <a:pt x="3215" y="6067"/>
                    <a:pt x="3150" y="5896"/>
                    <a:pt x="3058" y="5739"/>
                  </a:cubicBezTo>
                  <a:cubicBezTo>
                    <a:pt x="2704" y="5227"/>
                    <a:pt x="2677" y="4611"/>
                    <a:pt x="3005" y="4217"/>
                  </a:cubicBezTo>
                  <a:cubicBezTo>
                    <a:pt x="3032" y="4191"/>
                    <a:pt x="3058" y="4164"/>
                    <a:pt x="3084" y="4138"/>
                  </a:cubicBezTo>
                  <a:cubicBezTo>
                    <a:pt x="3176" y="4046"/>
                    <a:pt x="3242" y="3941"/>
                    <a:pt x="3255" y="3810"/>
                  </a:cubicBezTo>
                  <a:cubicBezTo>
                    <a:pt x="3530" y="2328"/>
                    <a:pt x="4816" y="1252"/>
                    <a:pt x="6325" y="1252"/>
                  </a:cubicBezTo>
                  <a:cubicBezTo>
                    <a:pt x="6344" y="1251"/>
                    <a:pt x="6363" y="1251"/>
                    <a:pt x="6382" y="1251"/>
                  </a:cubicBezTo>
                  <a:cubicBezTo>
                    <a:pt x="7044" y="1251"/>
                    <a:pt x="7678" y="1473"/>
                    <a:pt x="8201" y="1868"/>
                  </a:cubicBezTo>
                  <a:cubicBezTo>
                    <a:pt x="8244" y="1901"/>
                    <a:pt x="8287" y="1915"/>
                    <a:pt x="8328" y="1915"/>
                  </a:cubicBezTo>
                  <a:cubicBezTo>
                    <a:pt x="8502" y="1915"/>
                    <a:pt x="8631" y="1665"/>
                    <a:pt x="8450" y="1527"/>
                  </a:cubicBezTo>
                  <a:cubicBezTo>
                    <a:pt x="7800" y="1042"/>
                    <a:pt x="7062" y="820"/>
                    <a:pt x="6339" y="820"/>
                  </a:cubicBezTo>
                  <a:cubicBezTo>
                    <a:pt x="4715" y="820"/>
                    <a:pt x="3166" y="1943"/>
                    <a:pt x="2848" y="3731"/>
                  </a:cubicBezTo>
                  <a:cubicBezTo>
                    <a:pt x="2835" y="3771"/>
                    <a:pt x="2822" y="3797"/>
                    <a:pt x="2796" y="3823"/>
                  </a:cubicBezTo>
                  <a:cubicBezTo>
                    <a:pt x="2756" y="3863"/>
                    <a:pt x="2717" y="3902"/>
                    <a:pt x="2677" y="3941"/>
                  </a:cubicBezTo>
                  <a:cubicBezTo>
                    <a:pt x="2231" y="4479"/>
                    <a:pt x="2244" y="5306"/>
                    <a:pt x="2704" y="5975"/>
                  </a:cubicBezTo>
                  <a:cubicBezTo>
                    <a:pt x="2756" y="6054"/>
                    <a:pt x="2782" y="6146"/>
                    <a:pt x="2782" y="6237"/>
                  </a:cubicBezTo>
                  <a:lnTo>
                    <a:pt x="2782" y="6329"/>
                  </a:lnTo>
                  <a:cubicBezTo>
                    <a:pt x="2782" y="7077"/>
                    <a:pt x="3058" y="7786"/>
                    <a:pt x="3570" y="8337"/>
                  </a:cubicBezTo>
                  <a:lnTo>
                    <a:pt x="4383" y="9242"/>
                  </a:lnTo>
                  <a:lnTo>
                    <a:pt x="4383" y="10410"/>
                  </a:lnTo>
                  <a:cubicBezTo>
                    <a:pt x="3399" y="10226"/>
                    <a:pt x="2546" y="9898"/>
                    <a:pt x="1930" y="9465"/>
                  </a:cubicBezTo>
                  <a:cubicBezTo>
                    <a:pt x="657" y="7851"/>
                    <a:pt x="381" y="5673"/>
                    <a:pt x="1208" y="3784"/>
                  </a:cubicBezTo>
                  <a:cubicBezTo>
                    <a:pt x="1291" y="3609"/>
                    <a:pt x="1148" y="3477"/>
                    <a:pt x="1008" y="3477"/>
                  </a:cubicBezTo>
                  <a:cubicBezTo>
                    <a:pt x="927" y="3477"/>
                    <a:pt x="848" y="3521"/>
                    <a:pt x="814" y="3626"/>
                  </a:cubicBezTo>
                  <a:cubicBezTo>
                    <a:pt x="1" y="5503"/>
                    <a:pt x="198" y="7668"/>
                    <a:pt x="1326" y="9373"/>
                  </a:cubicBezTo>
                  <a:cubicBezTo>
                    <a:pt x="1300" y="9386"/>
                    <a:pt x="1260" y="9399"/>
                    <a:pt x="1234" y="9413"/>
                  </a:cubicBezTo>
                  <a:cubicBezTo>
                    <a:pt x="1024" y="9518"/>
                    <a:pt x="893" y="9741"/>
                    <a:pt x="893" y="9977"/>
                  </a:cubicBezTo>
                  <a:lnTo>
                    <a:pt x="893" y="10436"/>
                  </a:lnTo>
                  <a:cubicBezTo>
                    <a:pt x="893" y="10659"/>
                    <a:pt x="998" y="10856"/>
                    <a:pt x="1182" y="10974"/>
                  </a:cubicBezTo>
                  <a:lnTo>
                    <a:pt x="618" y="11945"/>
                  </a:lnTo>
                  <a:cubicBezTo>
                    <a:pt x="526" y="12115"/>
                    <a:pt x="486" y="12299"/>
                    <a:pt x="486" y="12483"/>
                  </a:cubicBezTo>
                  <a:lnTo>
                    <a:pt x="486" y="14228"/>
                  </a:lnTo>
                  <a:cubicBezTo>
                    <a:pt x="486" y="14372"/>
                    <a:pt x="591" y="14444"/>
                    <a:pt x="696" y="14444"/>
                  </a:cubicBezTo>
                  <a:cubicBezTo>
                    <a:pt x="801" y="14444"/>
                    <a:pt x="906" y="14372"/>
                    <a:pt x="906" y="14228"/>
                  </a:cubicBezTo>
                  <a:lnTo>
                    <a:pt x="906" y="12889"/>
                  </a:lnTo>
                  <a:lnTo>
                    <a:pt x="1759" y="12889"/>
                  </a:lnTo>
                  <a:cubicBezTo>
                    <a:pt x="1995" y="12889"/>
                    <a:pt x="2205" y="12758"/>
                    <a:pt x="2323" y="12561"/>
                  </a:cubicBezTo>
                  <a:lnTo>
                    <a:pt x="2796" y="11722"/>
                  </a:lnTo>
                  <a:cubicBezTo>
                    <a:pt x="3871" y="12076"/>
                    <a:pt x="5000" y="12247"/>
                    <a:pt x="6141" y="12260"/>
                  </a:cubicBezTo>
                  <a:lnTo>
                    <a:pt x="6141" y="14241"/>
                  </a:lnTo>
                  <a:cubicBezTo>
                    <a:pt x="6141" y="14379"/>
                    <a:pt x="6246" y="14448"/>
                    <a:pt x="6351" y="14448"/>
                  </a:cubicBezTo>
                  <a:cubicBezTo>
                    <a:pt x="6456" y="14448"/>
                    <a:pt x="6561" y="14379"/>
                    <a:pt x="6561" y="14241"/>
                  </a:cubicBezTo>
                  <a:lnTo>
                    <a:pt x="6561" y="12260"/>
                  </a:lnTo>
                  <a:cubicBezTo>
                    <a:pt x="7703" y="12247"/>
                    <a:pt x="8831" y="12050"/>
                    <a:pt x="9907" y="11709"/>
                  </a:cubicBezTo>
                  <a:lnTo>
                    <a:pt x="10379" y="12548"/>
                  </a:lnTo>
                  <a:cubicBezTo>
                    <a:pt x="10497" y="12758"/>
                    <a:pt x="10720" y="12876"/>
                    <a:pt x="10956" y="12876"/>
                  </a:cubicBezTo>
                  <a:lnTo>
                    <a:pt x="11744" y="12876"/>
                  </a:lnTo>
                  <a:lnTo>
                    <a:pt x="11744" y="14228"/>
                  </a:lnTo>
                  <a:cubicBezTo>
                    <a:pt x="11731" y="14385"/>
                    <a:pt x="11845" y="14464"/>
                    <a:pt x="11960" y="14464"/>
                  </a:cubicBezTo>
                  <a:cubicBezTo>
                    <a:pt x="12075" y="14464"/>
                    <a:pt x="12190" y="14385"/>
                    <a:pt x="12177" y="14228"/>
                  </a:cubicBezTo>
                  <a:lnTo>
                    <a:pt x="12177" y="12496"/>
                  </a:lnTo>
                  <a:cubicBezTo>
                    <a:pt x="12177" y="12299"/>
                    <a:pt x="12124" y="12115"/>
                    <a:pt x="12032" y="11958"/>
                  </a:cubicBezTo>
                  <a:lnTo>
                    <a:pt x="11468" y="10974"/>
                  </a:lnTo>
                  <a:lnTo>
                    <a:pt x="11494" y="10961"/>
                  </a:lnTo>
                  <a:cubicBezTo>
                    <a:pt x="11678" y="10843"/>
                    <a:pt x="11796" y="10646"/>
                    <a:pt x="11796" y="10423"/>
                  </a:cubicBezTo>
                  <a:lnTo>
                    <a:pt x="11796" y="9964"/>
                  </a:lnTo>
                  <a:cubicBezTo>
                    <a:pt x="11796" y="9727"/>
                    <a:pt x="11652" y="9504"/>
                    <a:pt x="11442" y="9386"/>
                  </a:cubicBezTo>
                  <a:cubicBezTo>
                    <a:pt x="11416" y="9373"/>
                    <a:pt x="11389" y="9373"/>
                    <a:pt x="11363" y="9360"/>
                  </a:cubicBezTo>
                  <a:cubicBezTo>
                    <a:pt x="12019" y="8376"/>
                    <a:pt x="12373" y="7208"/>
                    <a:pt x="12360" y="6028"/>
                  </a:cubicBezTo>
                  <a:cubicBezTo>
                    <a:pt x="12360" y="3351"/>
                    <a:pt x="10602" y="989"/>
                    <a:pt x="8031" y="241"/>
                  </a:cubicBezTo>
                  <a:cubicBezTo>
                    <a:pt x="7473" y="79"/>
                    <a:pt x="6906" y="1"/>
                    <a:pt x="6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59;p115"/>
            <p:cNvSpPr/>
            <p:nvPr/>
          </p:nvSpPr>
          <p:spPr>
            <a:xfrm>
              <a:off x="6236576" y="2304303"/>
              <a:ext cx="60642" cy="29333"/>
            </a:xfrm>
            <a:custGeom>
              <a:avLst/>
              <a:gdLst/>
              <a:ahLst/>
              <a:cxnLst/>
              <a:rect l="l" t="t" r="r" b="b"/>
              <a:pathLst>
                <a:path w="2783" h="1346" extrusionOk="0">
                  <a:moveTo>
                    <a:pt x="381" y="0"/>
                  </a:moveTo>
                  <a:cubicBezTo>
                    <a:pt x="171" y="0"/>
                    <a:pt x="1" y="171"/>
                    <a:pt x="1" y="381"/>
                  </a:cubicBezTo>
                  <a:lnTo>
                    <a:pt x="1" y="1129"/>
                  </a:lnTo>
                  <a:cubicBezTo>
                    <a:pt x="14" y="1260"/>
                    <a:pt x="115" y="1326"/>
                    <a:pt x="215" y="1326"/>
                  </a:cubicBezTo>
                  <a:cubicBezTo>
                    <a:pt x="316" y="1326"/>
                    <a:pt x="414" y="1260"/>
                    <a:pt x="420" y="1129"/>
                  </a:cubicBezTo>
                  <a:lnTo>
                    <a:pt x="420" y="420"/>
                  </a:lnTo>
                  <a:lnTo>
                    <a:pt x="2349" y="420"/>
                  </a:lnTo>
                  <a:lnTo>
                    <a:pt x="2349" y="1129"/>
                  </a:lnTo>
                  <a:cubicBezTo>
                    <a:pt x="2349" y="1273"/>
                    <a:pt x="2457" y="1345"/>
                    <a:pt x="2566" y="1345"/>
                  </a:cubicBezTo>
                  <a:cubicBezTo>
                    <a:pt x="2674" y="1345"/>
                    <a:pt x="2782" y="1273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598" y="0"/>
                    <a:pt x="2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060;p115"/>
            <p:cNvSpPr/>
            <p:nvPr/>
          </p:nvSpPr>
          <p:spPr>
            <a:xfrm>
              <a:off x="6344938" y="2304303"/>
              <a:ext cx="60620" cy="29333"/>
            </a:xfrm>
            <a:custGeom>
              <a:avLst/>
              <a:gdLst/>
              <a:ahLst/>
              <a:cxnLst/>
              <a:rect l="l" t="t" r="r" b="b"/>
              <a:pathLst>
                <a:path w="2782" h="1346" extrusionOk="0">
                  <a:moveTo>
                    <a:pt x="394" y="0"/>
                  </a:moveTo>
                  <a:cubicBezTo>
                    <a:pt x="171" y="0"/>
                    <a:pt x="0" y="171"/>
                    <a:pt x="0" y="381"/>
                  </a:cubicBezTo>
                  <a:lnTo>
                    <a:pt x="0" y="1129"/>
                  </a:lnTo>
                  <a:cubicBezTo>
                    <a:pt x="0" y="1273"/>
                    <a:pt x="105" y="1345"/>
                    <a:pt x="210" y="1345"/>
                  </a:cubicBezTo>
                  <a:cubicBezTo>
                    <a:pt x="315" y="1345"/>
                    <a:pt x="420" y="1273"/>
                    <a:pt x="420" y="1129"/>
                  </a:cubicBezTo>
                  <a:lnTo>
                    <a:pt x="420" y="420"/>
                  </a:lnTo>
                  <a:lnTo>
                    <a:pt x="2362" y="420"/>
                  </a:lnTo>
                  <a:lnTo>
                    <a:pt x="2362" y="1129"/>
                  </a:lnTo>
                  <a:cubicBezTo>
                    <a:pt x="2355" y="1273"/>
                    <a:pt x="2460" y="1345"/>
                    <a:pt x="2567" y="1345"/>
                  </a:cubicBezTo>
                  <a:cubicBezTo>
                    <a:pt x="2674" y="1345"/>
                    <a:pt x="2782" y="1273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611" y="0"/>
                    <a:pt x="2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061;p115"/>
            <p:cNvSpPr/>
            <p:nvPr/>
          </p:nvSpPr>
          <p:spPr>
            <a:xfrm>
              <a:off x="6248583" y="2104706"/>
              <a:ext cx="68072" cy="56660"/>
            </a:xfrm>
            <a:custGeom>
              <a:avLst/>
              <a:gdLst/>
              <a:ahLst/>
              <a:cxnLst/>
              <a:rect l="l" t="t" r="r" b="b"/>
              <a:pathLst>
                <a:path w="3124" h="2600" extrusionOk="0">
                  <a:moveTo>
                    <a:pt x="1313" y="421"/>
                  </a:moveTo>
                  <a:cubicBezTo>
                    <a:pt x="1575" y="434"/>
                    <a:pt x="1838" y="513"/>
                    <a:pt x="2061" y="657"/>
                  </a:cubicBezTo>
                  <a:cubicBezTo>
                    <a:pt x="2297" y="815"/>
                    <a:pt x="2494" y="1038"/>
                    <a:pt x="2599" y="1313"/>
                  </a:cubicBezTo>
                  <a:cubicBezTo>
                    <a:pt x="2677" y="1497"/>
                    <a:pt x="2664" y="1720"/>
                    <a:pt x="2559" y="1904"/>
                  </a:cubicBezTo>
                  <a:cubicBezTo>
                    <a:pt x="2428" y="2074"/>
                    <a:pt x="2231" y="2179"/>
                    <a:pt x="2021" y="2179"/>
                  </a:cubicBezTo>
                  <a:cubicBezTo>
                    <a:pt x="2001" y="2180"/>
                    <a:pt x="1980" y="2181"/>
                    <a:pt x="1959" y="2181"/>
                  </a:cubicBezTo>
                  <a:cubicBezTo>
                    <a:pt x="1692" y="2181"/>
                    <a:pt x="1428" y="2102"/>
                    <a:pt x="1221" y="1943"/>
                  </a:cubicBezTo>
                  <a:cubicBezTo>
                    <a:pt x="722" y="1615"/>
                    <a:pt x="486" y="1051"/>
                    <a:pt x="709" y="697"/>
                  </a:cubicBezTo>
                  <a:cubicBezTo>
                    <a:pt x="840" y="526"/>
                    <a:pt x="1037" y="421"/>
                    <a:pt x="1247" y="421"/>
                  </a:cubicBezTo>
                  <a:close/>
                  <a:moveTo>
                    <a:pt x="1284" y="0"/>
                  </a:moveTo>
                  <a:cubicBezTo>
                    <a:pt x="1263" y="0"/>
                    <a:pt x="1242" y="1"/>
                    <a:pt x="1221" y="1"/>
                  </a:cubicBezTo>
                  <a:cubicBezTo>
                    <a:pt x="880" y="1"/>
                    <a:pt x="552" y="172"/>
                    <a:pt x="355" y="461"/>
                  </a:cubicBezTo>
                  <a:cubicBezTo>
                    <a:pt x="1" y="1012"/>
                    <a:pt x="276" y="1838"/>
                    <a:pt x="985" y="2297"/>
                  </a:cubicBezTo>
                  <a:cubicBezTo>
                    <a:pt x="1273" y="2494"/>
                    <a:pt x="1615" y="2599"/>
                    <a:pt x="1956" y="2599"/>
                  </a:cubicBezTo>
                  <a:lnTo>
                    <a:pt x="2047" y="2599"/>
                  </a:lnTo>
                  <a:cubicBezTo>
                    <a:pt x="2389" y="2599"/>
                    <a:pt x="2717" y="2429"/>
                    <a:pt x="2913" y="2140"/>
                  </a:cubicBezTo>
                  <a:cubicBezTo>
                    <a:pt x="3097" y="1838"/>
                    <a:pt x="3123" y="1471"/>
                    <a:pt x="2992" y="1156"/>
                  </a:cubicBezTo>
                  <a:cubicBezTo>
                    <a:pt x="2711" y="454"/>
                    <a:pt x="2033" y="0"/>
                    <a:pt x="1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62;p115"/>
            <p:cNvSpPr/>
            <p:nvPr/>
          </p:nvSpPr>
          <p:spPr>
            <a:xfrm>
              <a:off x="6321252" y="2104727"/>
              <a:ext cx="71733" cy="56922"/>
            </a:xfrm>
            <a:custGeom>
              <a:avLst/>
              <a:gdLst/>
              <a:ahLst/>
              <a:cxnLst/>
              <a:rect l="l" t="t" r="r" b="b"/>
              <a:pathLst>
                <a:path w="3292" h="2612" extrusionOk="0">
                  <a:moveTo>
                    <a:pt x="2032" y="420"/>
                  </a:moveTo>
                  <a:cubicBezTo>
                    <a:pt x="2242" y="420"/>
                    <a:pt x="2452" y="525"/>
                    <a:pt x="2570" y="696"/>
                  </a:cubicBezTo>
                  <a:cubicBezTo>
                    <a:pt x="2806" y="1050"/>
                    <a:pt x="2570" y="1614"/>
                    <a:pt x="2071" y="1942"/>
                  </a:cubicBezTo>
                  <a:cubicBezTo>
                    <a:pt x="1850" y="2090"/>
                    <a:pt x="1594" y="2180"/>
                    <a:pt x="1326" y="2180"/>
                  </a:cubicBezTo>
                  <a:cubicBezTo>
                    <a:pt x="1307" y="2180"/>
                    <a:pt x="1289" y="2179"/>
                    <a:pt x="1271" y="2178"/>
                  </a:cubicBezTo>
                  <a:cubicBezTo>
                    <a:pt x="1061" y="2178"/>
                    <a:pt x="864" y="2073"/>
                    <a:pt x="733" y="1903"/>
                  </a:cubicBezTo>
                  <a:lnTo>
                    <a:pt x="720" y="1903"/>
                  </a:lnTo>
                  <a:cubicBezTo>
                    <a:pt x="615" y="1719"/>
                    <a:pt x="602" y="1496"/>
                    <a:pt x="694" y="1299"/>
                  </a:cubicBezTo>
                  <a:cubicBezTo>
                    <a:pt x="799" y="1037"/>
                    <a:pt x="982" y="814"/>
                    <a:pt x="1232" y="656"/>
                  </a:cubicBezTo>
                  <a:cubicBezTo>
                    <a:pt x="1442" y="512"/>
                    <a:pt x="1704" y="433"/>
                    <a:pt x="1966" y="420"/>
                  </a:cubicBezTo>
                  <a:close/>
                  <a:moveTo>
                    <a:pt x="2039" y="0"/>
                  </a:moveTo>
                  <a:cubicBezTo>
                    <a:pt x="1278" y="0"/>
                    <a:pt x="585" y="456"/>
                    <a:pt x="300" y="1155"/>
                  </a:cubicBezTo>
                  <a:cubicBezTo>
                    <a:pt x="1" y="1832"/>
                    <a:pt x="489" y="2598"/>
                    <a:pt x="1226" y="2598"/>
                  </a:cubicBezTo>
                  <a:cubicBezTo>
                    <a:pt x="1232" y="2598"/>
                    <a:pt x="1238" y="2598"/>
                    <a:pt x="1245" y="2598"/>
                  </a:cubicBezTo>
                  <a:lnTo>
                    <a:pt x="1337" y="2598"/>
                  </a:lnTo>
                  <a:lnTo>
                    <a:pt x="1323" y="2611"/>
                  </a:lnTo>
                  <a:cubicBezTo>
                    <a:pt x="1678" y="2598"/>
                    <a:pt x="2019" y="2493"/>
                    <a:pt x="2307" y="2296"/>
                  </a:cubicBezTo>
                  <a:cubicBezTo>
                    <a:pt x="3016" y="1837"/>
                    <a:pt x="3292" y="1011"/>
                    <a:pt x="2937" y="460"/>
                  </a:cubicBezTo>
                  <a:cubicBezTo>
                    <a:pt x="2740" y="184"/>
                    <a:pt x="2412" y="13"/>
                    <a:pt x="2071" y="0"/>
                  </a:cubicBezTo>
                  <a:cubicBezTo>
                    <a:pt x="2061" y="0"/>
                    <a:pt x="2050" y="0"/>
                    <a:pt x="20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63;p115"/>
            <p:cNvSpPr/>
            <p:nvPr/>
          </p:nvSpPr>
          <p:spPr>
            <a:xfrm>
              <a:off x="6305760" y="2179737"/>
              <a:ext cx="11440" cy="13925"/>
            </a:xfrm>
            <a:custGeom>
              <a:avLst/>
              <a:gdLst/>
              <a:ahLst/>
              <a:cxnLst/>
              <a:rect l="l" t="t" r="r" b="b"/>
              <a:pathLst>
                <a:path w="525" h="639" extrusionOk="0">
                  <a:moveTo>
                    <a:pt x="276" y="0"/>
                  </a:moveTo>
                  <a:cubicBezTo>
                    <a:pt x="188" y="0"/>
                    <a:pt x="101" y="51"/>
                    <a:pt x="79" y="166"/>
                  </a:cubicBezTo>
                  <a:lnTo>
                    <a:pt x="27" y="390"/>
                  </a:lnTo>
                  <a:cubicBezTo>
                    <a:pt x="1" y="494"/>
                    <a:pt x="79" y="613"/>
                    <a:pt x="198" y="639"/>
                  </a:cubicBezTo>
                  <a:lnTo>
                    <a:pt x="237" y="639"/>
                  </a:lnTo>
                  <a:cubicBezTo>
                    <a:pt x="329" y="639"/>
                    <a:pt x="421" y="560"/>
                    <a:pt x="447" y="468"/>
                  </a:cubicBezTo>
                  <a:lnTo>
                    <a:pt x="486" y="258"/>
                  </a:lnTo>
                  <a:cubicBezTo>
                    <a:pt x="524" y="98"/>
                    <a:pt x="399" y="0"/>
                    <a:pt x="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64;p115"/>
            <p:cNvSpPr/>
            <p:nvPr/>
          </p:nvSpPr>
          <p:spPr>
            <a:xfrm>
              <a:off x="6323933" y="2179519"/>
              <a:ext cx="11592" cy="14143"/>
            </a:xfrm>
            <a:custGeom>
              <a:avLst/>
              <a:gdLst/>
              <a:ahLst/>
              <a:cxnLst/>
              <a:rect l="l" t="t" r="r" b="b"/>
              <a:pathLst>
                <a:path w="532" h="649" extrusionOk="0">
                  <a:moveTo>
                    <a:pt x="258" y="1"/>
                  </a:moveTo>
                  <a:cubicBezTo>
                    <a:pt x="130" y="1"/>
                    <a:pt x="0" y="102"/>
                    <a:pt x="46" y="268"/>
                  </a:cubicBezTo>
                  <a:lnTo>
                    <a:pt x="98" y="478"/>
                  </a:lnTo>
                  <a:cubicBezTo>
                    <a:pt x="111" y="570"/>
                    <a:pt x="203" y="649"/>
                    <a:pt x="308" y="649"/>
                  </a:cubicBezTo>
                  <a:lnTo>
                    <a:pt x="348" y="649"/>
                  </a:lnTo>
                  <a:cubicBezTo>
                    <a:pt x="466" y="623"/>
                    <a:pt x="531" y="504"/>
                    <a:pt x="505" y="400"/>
                  </a:cubicBezTo>
                  <a:lnTo>
                    <a:pt x="466" y="176"/>
                  </a:lnTo>
                  <a:cubicBezTo>
                    <a:pt x="444" y="55"/>
                    <a:pt x="351" y="1"/>
                    <a:pt x="2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65;p115"/>
            <p:cNvSpPr/>
            <p:nvPr/>
          </p:nvSpPr>
          <p:spPr>
            <a:xfrm>
              <a:off x="6306915" y="2209375"/>
              <a:ext cx="28610" cy="9458"/>
            </a:xfrm>
            <a:custGeom>
              <a:avLst/>
              <a:gdLst/>
              <a:ahLst/>
              <a:cxnLst/>
              <a:rect l="l" t="t" r="r" b="b"/>
              <a:pathLst>
                <a:path w="1313" h="434" extrusionOk="0">
                  <a:moveTo>
                    <a:pt x="289" y="0"/>
                  </a:moveTo>
                  <a:cubicBezTo>
                    <a:pt x="0" y="0"/>
                    <a:pt x="0" y="420"/>
                    <a:pt x="289" y="433"/>
                  </a:cubicBezTo>
                  <a:lnTo>
                    <a:pt x="1037" y="433"/>
                  </a:lnTo>
                  <a:cubicBezTo>
                    <a:pt x="1312" y="433"/>
                    <a:pt x="1312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3057;p115"/>
          <p:cNvGrpSpPr/>
          <p:nvPr/>
        </p:nvGrpSpPr>
        <p:grpSpPr>
          <a:xfrm>
            <a:off x="614901" y="3163276"/>
            <a:ext cx="276777" cy="315207"/>
            <a:chOff x="6182537" y="2018843"/>
            <a:chExt cx="276777" cy="315207"/>
          </a:xfrm>
          <a:solidFill>
            <a:srgbClr val="00B050"/>
          </a:solidFill>
        </p:grpSpPr>
        <p:sp>
          <p:nvSpPr>
            <p:cNvPr id="117" name="Google Shape;3058;p115"/>
            <p:cNvSpPr/>
            <p:nvPr/>
          </p:nvSpPr>
          <p:spPr>
            <a:xfrm>
              <a:off x="6182537" y="2018843"/>
              <a:ext cx="276777" cy="315207"/>
            </a:xfrm>
            <a:custGeom>
              <a:avLst/>
              <a:gdLst/>
              <a:ahLst/>
              <a:cxnLst/>
              <a:rect l="l" t="t" r="r" b="b"/>
              <a:pathLst>
                <a:path w="12702" h="14464" extrusionOk="0">
                  <a:moveTo>
                    <a:pt x="7873" y="9675"/>
                  </a:moveTo>
                  <a:lnTo>
                    <a:pt x="7873" y="10488"/>
                  </a:lnTo>
                  <a:cubicBezTo>
                    <a:pt x="7361" y="10561"/>
                    <a:pt x="6850" y="10597"/>
                    <a:pt x="6340" y="10597"/>
                  </a:cubicBezTo>
                  <a:cubicBezTo>
                    <a:pt x="5830" y="10597"/>
                    <a:pt x="5321" y="10561"/>
                    <a:pt x="4816" y="10488"/>
                  </a:cubicBezTo>
                  <a:lnTo>
                    <a:pt x="4816" y="9701"/>
                  </a:lnTo>
                  <a:cubicBezTo>
                    <a:pt x="5231" y="10123"/>
                    <a:pt x="5781" y="10333"/>
                    <a:pt x="6330" y="10333"/>
                  </a:cubicBezTo>
                  <a:cubicBezTo>
                    <a:pt x="6893" y="10333"/>
                    <a:pt x="7455" y="10113"/>
                    <a:pt x="7873" y="9675"/>
                  </a:cubicBezTo>
                  <a:close/>
                  <a:moveTo>
                    <a:pt x="1549" y="11197"/>
                  </a:moveTo>
                  <a:cubicBezTo>
                    <a:pt x="1825" y="11328"/>
                    <a:pt x="2100" y="11459"/>
                    <a:pt x="2389" y="11577"/>
                  </a:cubicBezTo>
                  <a:lnTo>
                    <a:pt x="1956" y="12338"/>
                  </a:lnTo>
                  <a:cubicBezTo>
                    <a:pt x="1916" y="12417"/>
                    <a:pt x="1838" y="12457"/>
                    <a:pt x="1759" y="12457"/>
                  </a:cubicBezTo>
                  <a:lnTo>
                    <a:pt x="906" y="12457"/>
                  </a:lnTo>
                  <a:cubicBezTo>
                    <a:pt x="906" y="12352"/>
                    <a:pt x="932" y="12247"/>
                    <a:pt x="985" y="12168"/>
                  </a:cubicBezTo>
                  <a:lnTo>
                    <a:pt x="1549" y="11197"/>
                  </a:lnTo>
                  <a:close/>
                  <a:moveTo>
                    <a:pt x="11101" y="11197"/>
                  </a:moveTo>
                  <a:lnTo>
                    <a:pt x="11665" y="12168"/>
                  </a:lnTo>
                  <a:cubicBezTo>
                    <a:pt x="11717" y="12247"/>
                    <a:pt x="11744" y="12352"/>
                    <a:pt x="11744" y="12457"/>
                  </a:cubicBezTo>
                  <a:lnTo>
                    <a:pt x="10956" y="12457"/>
                  </a:lnTo>
                  <a:cubicBezTo>
                    <a:pt x="10878" y="12457"/>
                    <a:pt x="10799" y="12417"/>
                    <a:pt x="10760" y="12338"/>
                  </a:cubicBezTo>
                  <a:lnTo>
                    <a:pt x="10314" y="11551"/>
                  </a:lnTo>
                  <a:cubicBezTo>
                    <a:pt x="10576" y="11446"/>
                    <a:pt x="10851" y="11328"/>
                    <a:pt x="11101" y="11197"/>
                  </a:cubicBezTo>
                  <a:close/>
                  <a:moveTo>
                    <a:pt x="6346" y="1"/>
                  </a:moveTo>
                  <a:cubicBezTo>
                    <a:pt x="4325" y="1"/>
                    <a:pt x="2390" y="1020"/>
                    <a:pt x="1260" y="2787"/>
                  </a:cubicBezTo>
                  <a:cubicBezTo>
                    <a:pt x="1142" y="2951"/>
                    <a:pt x="1290" y="3122"/>
                    <a:pt x="1440" y="3122"/>
                  </a:cubicBezTo>
                  <a:cubicBezTo>
                    <a:pt x="1505" y="3122"/>
                    <a:pt x="1571" y="3090"/>
                    <a:pt x="1615" y="3010"/>
                  </a:cubicBezTo>
                  <a:cubicBezTo>
                    <a:pt x="2693" y="1352"/>
                    <a:pt x="4487" y="457"/>
                    <a:pt x="6315" y="457"/>
                  </a:cubicBezTo>
                  <a:cubicBezTo>
                    <a:pt x="7424" y="457"/>
                    <a:pt x="8545" y="786"/>
                    <a:pt x="9526" y="1475"/>
                  </a:cubicBezTo>
                  <a:cubicBezTo>
                    <a:pt x="12124" y="3285"/>
                    <a:pt x="12701" y="6893"/>
                    <a:pt x="10799" y="9439"/>
                  </a:cubicBezTo>
                  <a:lnTo>
                    <a:pt x="10773" y="9439"/>
                  </a:lnTo>
                  <a:cubicBezTo>
                    <a:pt x="10484" y="9649"/>
                    <a:pt x="10182" y="9806"/>
                    <a:pt x="9854" y="9951"/>
                  </a:cubicBezTo>
                  <a:cubicBezTo>
                    <a:pt x="9637" y="10042"/>
                    <a:pt x="9729" y="10353"/>
                    <a:pt x="9930" y="10353"/>
                  </a:cubicBezTo>
                  <a:cubicBezTo>
                    <a:pt x="9959" y="10353"/>
                    <a:pt x="9991" y="10346"/>
                    <a:pt x="10025" y="10331"/>
                  </a:cubicBezTo>
                  <a:cubicBezTo>
                    <a:pt x="10379" y="10187"/>
                    <a:pt x="10707" y="10003"/>
                    <a:pt x="11022" y="9793"/>
                  </a:cubicBezTo>
                  <a:cubicBezTo>
                    <a:pt x="11064" y="9759"/>
                    <a:pt x="11111" y="9743"/>
                    <a:pt x="11156" y="9743"/>
                  </a:cubicBezTo>
                  <a:cubicBezTo>
                    <a:pt x="11266" y="9743"/>
                    <a:pt x="11367" y="9834"/>
                    <a:pt x="11376" y="9964"/>
                  </a:cubicBezTo>
                  <a:lnTo>
                    <a:pt x="11376" y="10423"/>
                  </a:lnTo>
                  <a:cubicBezTo>
                    <a:pt x="11376" y="10502"/>
                    <a:pt x="11337" y="10567"/>
                    <a:pt x="11271" y="10607"/>
                  </a:cubicBezTo>
                  <a:cubicBezTo>
                    <a:pt x="10038" y="11394"/>
                    <a:pt x="8241" y="11840"/>
                    <a:pt x="6325" y="11840"/>
                  </a:cubicBezTo>
                  <a:cubicBezTo>
                    <a:pt x="4422" y="11840"/>
                    <a:pt x="2651" y="11394"/>
                    <a:pt x="1405" y="10620"/>
                  </a:cubicBezTo>
                  <a:cubicBezTo>
                    <a:pt x="1352" y="10580"/>
                    <a:pt x="1313" y="10515"/>
                    <a:pt x="1313" y="10436"/>
                  </a:cubicBezTo>
                  <a:lnTo>
                    <a:pt x="1313" y="9977"/>
                  </a:lnTo>
                  <a:cubicBezTo>
                    <a:pt x="1313" y="9853"/>
                    <a:pt x="1416" y="9764"/>
                    <a:pt x="1528" y="9764"/>
                  </a:cubicBezTo>
                  <a:cubicBezTo>
                    <a:pt x="1570" y="9764"/>
                    <a:pt x="1614" y="9777"/>
                    <a:pt x="1654" y="9806"/>
                  </a:cubicBezTo>
                  <a:cubicBezTo>
                    <a:pt x="2231" y="10187"/>
                    <a:pt x="2874" y="10488"/>
                    <a:pt x="3557" y="10659"/>
                  </a:cubicBezTo>
                  <a:cubicBezTo>
                    <a:pt x="4456" y="10898"/>
                    <a:pt x="5378" y="11017"/>
                    <a:pt x="6300" y="11017"/>
                  </a:cubicBezTo>
                  <a:cubicBezTo>
                    <a:pt x="7248" y="11017"/>
                    <a:pt x="8195" y="10892"/>
                    <a:pt x="9120" y="10646"/>
                  </a:cubicBezTo>
                  <a:cubicBezTo>
                    <a:pt x="9372" y="10586"/>
                    <a:pt x="9294" y="10229"/>
                    <a:pt x="9068" y="10229"/>
                  </a:cubicBezTo>
                  <a:cubicBezTo>
                    <a:pt x="9047" y="10229"/>
                    <a:pt x="9025" y="10232"/>
                    <a:pt x="9001" y="10239"/>
                  </a:cubicBezTo>
                  <a:cubicBezTo>
                    <a:pt x="8778" y="10305"/>
                    <a:pt x="8529" y="10370"/>
                    <a:pt x="8293" y="10410"/>
                  </a:cubicBezTo>
                  <a:lnTo>
                    <a:pt x="8293" y="9216"/>
                  </a:lnTo>
                  <a:lnTo>
                    <a:pt x="9080" y="8337"/>
                  </a:lnTo>
                  <a:cubicBezTo>
                    <a:pt x="9579" y="7786"/>
                    <a:pt x="9867" y="7077"/>
                    <a:pt x="9867" y="6329"/>
                  </a:cubicBezTo>
                  <a:lnTo>
                    <a:pt x="9867" y="6277"/>
                  </a:lnTo>
                  <a:cubicBezTo>
                    <a:pt x="9867" y="6185"/>
                    <a:pt x="9894" y="6093"/>
                    <a:pt x="9946" y="6014"/>
                  </a:cubicBezTo>
                  <a:cubicBezTo>
                    <a:pt x="10445" y="5332"/>
                    <a:pt x="10458" y="4492"/>
                    <a:pt x="9999" y="3941"/>
                  </a:cubicBezTo>
                  <a:cubicBezTo>
                    <a:pt x="9959" y="3902"/>
                    <a:pt x="9907" y="3850"/>
                    <a:pt x="9854" y="3797"/>
                  </a:cubicBezTo>
                  <a:cubicBezTo>
                    <a:pt x="9828" y="3784"/>
                    <a:pt x="9802" y="3745"/>
                    <a:pt x="9802" y="3705"/>
                  </a:cubicBezTo>
                  <a:cubicBezTo>
                    <a:pt x="9697" y="3167"/>
                    <a:pt x="9461" y="2642"/>
                    <a:pt x="9133" y="2209"/>
                  </a:cubicBezTo>
                  <a:cubicBezTo>
                    <a:pt x="9104" y="2154"/>
                    <a:pt x="9058" y="2132"/>
                    <a:pt x="9008" y="2132"/>
                  </a:cubicBezTo>
                  <a:cubicBezTo>
                    <a:pt x="8856" y="2132"/>
                    <a:pt x="8666" y="2340"/>
                    <a:pt x="8805" y="2459"/>
                  </a:cubicBezTo>
                  <a:cubicBezTo>
                    <a:pt x="9093" y="2852"/>
                    <a:pt x="9303" y="3312"/>
                    <a:pt x="9395" y="3784"/>
                  </a:cubicBezTo>
                  <a:cubicBezTo>
                    <a:pt x="9421" y="3915"/>
                    <a:pt x="9487" y="4033"/>
                    <a:pt x="9579" y="4112"/>
                  </a:cubicBezTo>
                  <a:cubicBezTo>
                    <a:pt x="9618" y="4151"/>
                    <a:pt x="9644" y="4178"/>
                    <a:pt x="9684" y="4217"/>
                  </a:cubicBezTo>
                  <a:cubicBezTo>
                    <a:pt x="10012" y="4611"/>
                    <a:pt x="9986" y="5240"/>
                    <a:pt x="9605" y="5765"/>
                  </a:cubicBezTo>
                  <a:cubicBezTo>
                    <a:pt x="9500" y="5909"/>
                    <a:pt x="9448" y="6093"/>
                    <a:pt x="9448" y="6277"/>
                  </a:cubicBezTo>
                  <a:lnTo>
                    <a:pt x="9448" y="6329"/>
                  </a:lnTo>
                  <a:cubicBezTo>
                    <a:pt x="9448" y="6959"/>
                    <a:pt x="9211" y="7576"/>
                    <a:pt x="8778" y="8048"/>
                  </a:cubicBezTo>
                  <a:lnTo>
                    <a:pt x="7584" y="9360"/>
                  </a:lnTo>
                  <a:cubicBezTo>
                    <a:pt x="7250" y="9727"/>
                    <a:pt x="6791" y="9911"/>
                    <a:pt x="6330" y="9911"/>
                  </a:cubicBezTo>
                  <a:cubicBezTo>
                    <a:pt x="5869" y="9911"/>
                    <a:pt x="5406" y="9727"/>
                    <a:pt x="5065" y="9360"/>
                  </a:cubicBezTo>
                  <a:lnTo>
                    <a:pt x="3871" y="8048"/>
                  </a:lnTo>
                  <a:cubicBezTo>
                    <a:pt x="3452" y="7576"/>
                    <a:pt x="3215" y="6959"/>
                    <a:pt x="3215" y="6329"/>
                  </a:cubicBezTo>
                  <a:lnTo>
                    <a:pt x="3215" y="6237"/>
                  </a:lnTo>
                  <a:cubicBezTo>
                    <a:pt x="3215" y="6067"/>
                    <a:pt x="3150" y="5896"/>
                    <a:pt x="3058" y="5739"/>
                  </a:cubicBezTo>
                  <a:cubicBezTo>
                    <a:pt x="2704" y="5227"/>
                    <a:pt x="2677" y="4611"/>
                    <a:pt x="3005" y="4217"/>
                  </a:cubicBezTo>
                  <a:cubicBezTo>
                    <a:pt x="3032" y="4191"/>
                    <a:pt x="3058" y="4164"/>
                    <a:pt x="3084" y="4138"/>
                  </a:cubicBezTo>
                  <a:cubicBezTo>
                    <a:pt x="3176" y="4046"/>
                    <a:pt x="3242" y="3941"/>
                    <a:pt x="3255" y="3810"/>
                  </a:cubicBezTo>
                  <a:cubicBezTo>
                    <a:pt x="3530" y="2328"/>
                    <a:pt x="4816" y="1252"/>
                    <a:pt x="6325" y="1252"/>
                  </a:cubicBezTo>
                  <a:cubicBezTo>
                    <a:pt x="6344" y="1251"/>
                    <a:pt x="6363" y="1251"/>
                    <a:pt x="6382" y="1251"/>
                  </a:cubicBezTo>
                  <a:cubicBezTo>
                    <a:pt x="7044" y="1251"/>
                    <a:pt x="7678" y="1473"/>
                    <a:pt x="8201" y="1868"/>
                  </a:cubicBezTo>
                  <a:cubicBezTo>
                    <a:pt x="8244" y="1901"/>
                    <a:pt x="8287" y="1915"/>
                    <a:pt x="8328" y="1915"/>
                  </a:cubicBezTo>
                  <a:cubicBezTo>
                    <a:pt x="8502" y="1915"/>
                    <a:pt x="8631" y="1665"/>
                    <a:pt x="8450" y="1527"/>
                  </a:cubicBezTo>
                  <a:cubicBezTo>
                    <a:pt x="7800" y="1042"/>
                    <a:pt x="7062" y="820"/>
                    <a:pt x="6339" y="820"/>
                  </a:cubicBezTo>
                  <a:cubicBezTo>
                    <a:pt x="4715" y="820"/>
                    <a:pt x="3166" y="1943"/>
                    <a:pt x="2848" y="3731"/>
                  </a:cubicBezTo>
                  <a:cubicBezTo>
                    <a:pt x="2835" y="3771"/>
                    <a:pt x="2822" y="3797"/>
                    <a:pt x="2796" y="3823"/>
                  </a:cubicBezTo>
                  <a:cubicBezTo>
                    <a:pt x="2756" y="3863"/>
                    <a:pt x="2717" y="3902"/>
                    <a:pt x="2677" y="3941"/>
                  </a:cubicBezTo>
                  <a:cubicBezTo>
                    <a:pt x="2231" y="4479"/>
                    <a:pt x="2244" y="5306"/>
                    <a:pt x="2704" y="5975"/>
                  </a:cubicBezTo>
                  <a:cubicBezTo>
                    <a:pt x="2756" y="6054"/>
                    <a:pt x="2782" y="6146"/>
                    <a:pt x="2782" y="6237"/>
                  </a:cubicBezTo>
                  <a:lnTo>
                    <a:pt x="2782" y="6329"/>
                  </a:lnTo>
                  <a:cubicBezTo>
                    <a:pt x="2782" y="7077"/>
                    <a:pt x="3058" y="7786"/>
                    <a:pt x="3570" y="8337"/>
                  </a:cubicBezTo>
                  <a:lnTo>
                    <a:pt x="4383" y="9242"/>
                  </a:lnTo>
                  <a:lnTo>
                    <a:pt x="4383" y="10410"/>
                  </a:lnTo>
                  <a:cubicBezTo>
                    <a:pt x="3399" y="10226"/>
                    <a:pt x="2546" y="9898"/>
                    <a:pt x="1930" y="9465"/>
                  </a:cubicBezTo>
                  <a:cubicBezTo>
                    <a:pt x="657" y="7851"/>
                    <a:pt x="381" y="5673"/>
                    <a:pt x="1208" y="3784"/>
                  </a:cubicBezTo>
                  <a:cubicBezTo>
                    <a:pt x="1291" y="3609"/>
                    <a:pt x="1148" y="3477"/>
                    <a:pt x="1008" y="3477"/>
                  </a:cubicBezTo>
                  <a:cubicBezTo>
                    <a:pt x="927" y="3477"/>
                    <a:pt x="848" y="3521"/>
                    <a:pt x="814" y="3626"/>
                  </a:cubicBezTo>
                  <a:cubicBezTo>
                    <a:pt x="1" y="5503"/>
                    <a:pt x="198" y="7668"/>
                    <a:pt x="1326" y="9373"/>
                  </a:cubicBezTo>
                  <a:cubicBezTo>
                    <a:pt x="1300" y="9386"/>
                    <a:pt x="1260" y="9399"/>
                    <a:pt x="1234" y="9413"/>
                  </a:cubicBezTo>
                  <a:cubicBezTo>
                    <a:pt x="1024" y="9518"/>
                    <a:pt x="893" y="9741"/>
                    <a:pt x="893" y="9977"/>
                  </a:cubicBezTo>
                  <a:lnTo>
                    <a:pt x="893" y="10436"/>
                  </a:lnTo>
                  <a:cubicBezTo>
                    <a:pt x="893" y="10659"/>
                    <a:pt x="998" y="10856"/>
                    <a:pt x="1182" y="10974"/>
                  </a:cubicBezTo>
                  <a:lnTo>
                    <a:pt x="618" y="11945"/>
                  </a:lnTo>
                  <a:cubicBezTo>
                    <a:pt x="526" y="12115"/>
                    <a:pt x="486" y="12299"/>
                    <a:pt x="486" y="12483"/>
                  </a:cubicBezTo>
                  <a:lnTo>
                    <a:pt x="486" y="14228"/>
                  </a:lnTo>
                  <a:cubicBezTo>
                    <a:pt x="486" y="14372"/>
                    <a:pt x="591" y="14444"/>
                    <a:pt x="696" y="14444"/>
                  </a:cubicBezTo>
                  <a:cubicBezTo>
                    <a:pt x="801" y="14444"/>
                    <a:pt x="906" y="14372"/>
                    <a:pt x="906" y="14228"/>
                  </a:cubicBezTo>
                  <a:lnTo>
                    <a:pt x="906" y="12889"/>
                  </a:lnTo>
                  <a:lnTo>
                    <a:pt x="1759" y="12889"/>
                  </a:lnTo>
                  <a:cubicBezTo>
                    <a:pt x="1995" y="12889"/>
                    <a:pt x="2205" y="12758"/>
                    <a:pt x="2323" y="12561"/>
                  </a:cubicBezTo>
                  <a:lnTo>
                    <a:pt x="2796" y="11722"/>
                  </a:lnTo>
                  <a:cubicBezTo>
                    <a:pt x="3871" y="12076"/>
                    <a:pt x="5000" y="12247"/>
                    <a:pt x="6141" y="12260"/>
                  </a:cubicBezTo>
                  <a:lnTo>
                    <a:pt x="6141" y="14241"/>
                  </a:lnTo>
                  <a:cubicBezTo>
                    <a:pt x="6141" y="14379"/>
                    <a:pt x="6246" y="14448"/>
                    <a:pt x="6351" y="14448"/>
                  </a:cubicBezTo>
                  <a:cubicBezTo>
                    <a:pt x="6456" y="14448"/>
                    <a:pt x="6561" y="14379"/>
                    <a:pt x="6561" y="14241"/>
                  </a:cubicBezTo>
                  <a:lnTo>
                    <a:pt x="6561" y="12260"/>
                  </a:lnTo>
                  <a:cubicBezTo>
                    <a:pt x="7703" y="12247"/>
                    <a:pt x="8831" y="12050"/>
                    <a:pt x="9907" y="11709"/>
                  </a:cubicBezTo>
                  <a:lnTo>
                    <a:pt x="10379" y="12548"/>
                  </a:lnTo>
                  <a:cubicBezTo>
                    <a:pt x="10497" y="12758"/>
                    <a:pt x="10720" y="12876"/>
                    <a:pt x="10956" y="12876"/>
                  </a:cubicBezTo>
                  <a:lnTo>
                    <a:pt x="11744" y="12876"/>
                  </a:lnTo>
                  <a:lnTo>
                    <a:pt x="11744" y="14228"/>
                  </a:lnTo>
                  <a:cubicBezTo>
                    <a:pt x="11731" y="14385"/>
                    <a:pt x="11845" y="14464"/>
                    <a:pt x="11960" y="14464"/>
                  </a:cubicBezTo>
                  <a:cubicBezTo>
                    <a:pt x="12075" y="14464"/>
                    <a:pt x="12190" y="14385"/>
                    <a:pt x="12177" y="14228"/>
                  </a:cubicBezTo>
                  <a:lnTo>
                    <a:pt x="12177" y="12496"/>
                  </a:lnTo>
                  <a:cubicBezTo>
                    <a:pt x="12177" y="12299"/>
                    <a:pt x="12124" y="12115"/>
                    <a:pt x="12032" y="11958"/>
                  </a:cubicBezTo>
                  <a:lnTo>
                    <a:pt x="11468" y="10974"/>
                  </a:lnTo>
                  <a:lnTo>
                    <a:pt x="11494" y="10961"/>
                  </a:lnTo>
                  <a:cubicBezTo>
                    <a:pt x="11678" y="10843"/>
                    <a:pt x="11796" y="10646"/>
                    <a:pt x="11796" y="10423"/>
                  </a:cubicBezTo>
                  <a:lnTo>
                    <a:pt x="11796" y="9964"/>
                  </a:lnTo>
                  <a:cubicBezTo>
                    <a:pt x="11796" y="9727"/>
                    <a:pt x="11652" y="9504"/>
                    <a:pt x="11442" y="9386"/>
                  </a:cubicBezTo>
                  <a:cubicBezTo>
                    <a:pt x="11416" y="9373"/>
                    <a:pt x="11389" y="9373"/>
                    <a:pt x="11363" y="9360"/>
                  </a:cubicBezTo>
                  <a:cubicBezTo>
                    <a:pt x="12019" y="8376"/>
                    <a:pt x="12373" y="7208"/>
                    <a:pt x="12360" y="6028"/>
                  </a:cubicBezTo>
                  <a:cubicBezTo>
                    <a:pt x="12360" y="3351"/>
                    <a:pt x="10602" y="989"/>
                    <a:pt x="8031" y="241"/>
                  </a:cubicBezTo>
                  <a:cubicBezTo>
                    <a:pt x="7473" y="79"/>
                    <a:pt x="6906" y="1"/>
                    <a:pt x="6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59;p115"/>
            <p:cNvSpPr/>
            <p:nvPr/>
          </p:nvSpPr>
          <p:spPr>
            <a:xfrm>
              <a:off x="6236576" y="2304303"/>
              <a:ext cx="60642" cy="29333"/>
            </a:xfrm>
            <a:custGeom>
              <a:avLst/>
              <a:gdLst/>
              <a:ahLst/>
              <a:cxnLst/>
              <a:rect l="l" t="t" r="r" b="b"/>
              <a:pathLst>
                <a:path w="2783" h="1346" extrusionOk="0">
                  <a:moveTo>
                    <a:pt x="381" y="0"/>
                  </a:moveTo>
                  <a:cubicBezTo>
                    <a:pt x="171" y="0"/>
                    <a:pt x="1" y="171"/>
                    <a:pt x="1" y="381"/>
                  </a:cubicBezTo>
                  <a:lnTo>
                    <a:pt x="1" y="1129"/>
                  </a:lnTo>
                  <a:cubicBezTo>
                    <a:pt x="14" y="1260"/>
                    <a:pt x="115" y="1326"/>
                    <a:pt x="215" y="1326"/>
                  </a:cubicBezTo>
                  <a:cubicBezTo>
                    <a:pt x="316" y="1326"/>
                    <a:pt x="414" y="1260"/>
                    <a:pt x="420" y="1129"/>
                  </a:cubicBezTo>
                  <a:lnTo>
                    <a:pt x="420" y="420"/>
                  </a:lnTo>
                  <a:lnTo>
                    <a:pt x="2349" y="420"/>
                  </a:lnTo>
                  <a:lnTo>
                    <a:pt x="2349" y="1129"/>
                  </a:lnTo>
                  <a:cubicBezTo>
                    <a:pt x="2349" y="1273"/>
                    <a:pt x="2457" y="1345"/>
                    <a:pt x="2566" y="1345"/>
                  </a:cubicBezTo>
                  <a:cubicBezTo>
                    <a:pt x="2674" y="1345"/>
                    <a:pt x="2782" y="1273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598" y="0"/>
                    <a:pt x="2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60;p115"/>
            <p:cNvSpPr/>
            <p:nvPr/>
          </p:nvSpPr>
          <p:spPr>
            <a:xfrm>
              <a:off x="6344938" y="2304303"/>
              <a:ext cx="60620" cy="29333"/>
            </a:xfrm>
            <a:custGeom>
              <a:avLst/>
              <a:gdLst/>
              <a:ahLst/>
              <a:cxnLst/>
              <a:rect l="l" t="t" r="r" b="b"/>
              <a:pathLst>
                <a:path w="2782" h="1346" extrusionOk="0">
                  <a:moveTo>
                    <a:pt x="394" y="0"/>
                  </a:moveTo>
                  <a:cubicBezTo>
                    <a:pt x="171" y="0"/>
                    <a:pt x="0" y="171"/>
                    <a:pt x="0" y="381"/>
                  </a:cubicBezTo>
                  <a:lnTo>
                    <a:pt x="0" y="1129"/>
                  </a:lnTo>
                  <a:cubicBezTo>
                    <a:pt x="0" y="1273"/>
                    <a:pt x="105" y="1345"/>
                    <a:pt x="210" y="1345"/>
                  </a:cubicBezTo>
                  <a:cubicBezTo>
                    <a:pt x="315" y="1345"/>
                    <a:pt x="420" y="1273"/>
                    <a:pt x="420" y="1129"/>
                  </a:cubicBezTo>
                  <a:lnTo>
                    <a:pt x="420" y="420"/>
                  </a:lnTo>
                  <a:lnTo>
                    <a:pt x="2362" y="420"/>
                  </a:lnTo>
                  <a:lnTo>
                    <a:pt x="2362" y="1129"/>
                  </a:lnTo>
                  <a:cubicBezTo>
                    <a:pt x="2355" y="1273"/>
                    <a:pt x="2460" y="1345"/>
                    <a:pt x="2567" y="1345"/>
                  </a:cubicBezTo>
                  <a:cubicBezTo>
                    <a:pt x="2674" y="1345"/>
                    <a:pt x="2782" y="1273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611" y="0"/>
                    <a:pt x="2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61;p115"/>
            <p:cNvSpPr/>
            <p:nvPr/>
          </p:nvSpPr>
          <p:spPr>
            <a:xfrm>
              <a:off x="6248583" y="2104706"/>
              <a:ext cx="68072" cy="56660"/>
            </a:xfrm>
            <a:custGeom>
              <a:avLst/>
              <a:gdLst/>
              <a:ahLst/>
              <a:cxnLst/>
              <a:rect l="l" t="t" r="r" b="b"/>
              <a:pathLst>
                <a:path w="3124" h="2600" extrusionOk="0">
                  <a:moveTo>
                    <a:pt x="1313" y="421"/>
                  </a:moveTo>
                  <a:cubicBezTo>
                    <a:pt x="1575" y="434"/>
                    <a:pt x="1838" y="513"/>
                    <a:pt x="2061" y="657"/>
                  </a:cubicBezTo>
                  <a:cubicBezTo>
                    <a:pt x="2297" y="815"/>
                    <a:pt x="2494" y="1038"/>
                    <a:pt x="2599" y="1313"/>
                  </a:cubicBezTo>
                  <a:cubicBezTo>
                    <a:pt x="2677" y="1497"/>
                    <a:pt x="2664" y="1720"/>
                    <a:pt x="2559" y="1904"/>
                  </a:cubicBezTo>
                  <a:cubicBezTo>
                    <a:pt x="2428" y="2074"/>
                    <a:pt x="2231" y="2179"/>
                    <a:pt x="2021" y="2179"/>
                  </a:cubicBezTo>
                  <a:cubicBezTo>
                    <a:pt x="2001" y="2180"/>
                    <a:pt x="1980" y="2181"/>
                    <a:pt x="1959" y="2181"/>
                  </a:cubicBezTo>
                  <a:cubicBezTo>
                    <a:pt x="1692" y="2181"/>
                    <a:pt x="1428" y="2102"/>
                    <a:pt x="1221" y="1943"/>
                  </a:cubicBezTo>
                  <a:cubicBezTo>
                    <a:pt x="722" y="1615"/>
                    <a:pt x="486" y="1051"/>
                    <a:pt x="709" y="697"/>
                  </a:cubicBezTo>
                  <a:cubicBezTo>
                    <a:pt x="840" y="526"/>
                    <a:pt x="1037" y="421"/>
                    <a:pt x="1247" y="421"/>
                  </a:cubicBezTo>
                  <a:close/>
                  <a:moveTo>
                    <a:pt x="1284" y="0"/>
                  </a:moveTo>
                  <a:cubicBezTo>
                    <a:pt x="1263" y="0"/>
                    <a:pt x="1242" y="1"/>
                    <a:pt x="1221" y="1"/>
                  </a:cubicBezTo>
                  <a:cubicBezTo>
                    <a:pt x="880" y="1"/>
                    <a:pt x="552" y="172"/>
                    <a:pt x="355" y="461"/>
                  </a:cubicBezTo>
                  <a:cubicBezTo>
                    <a:pt x="1" y="1012"/>
                    <a:pt x="276" y="1838"/>
                    <a:pt x="985" y="2297"/>
                  </a:cubicBezTo>
                  <a:cubicBezTo>
                    <a:pt x="1273" y="2494"/>
                    <a:pt x="1615" y="2599"/>
                    <a:pt x="1956" y="2599"/>
                  </a:cubicBezTo>
                  <a:lnTo>
                    <a:pt x="2047" y="2599"/>
                  </a:lnTo>
                  <a:cubicBezTo>
                    <a:pt x="2389" y="2599"/>
                    <a:pt x="2717" y="2429"/>
                    <a:pt x="2913" y="2140"/>
                  </a:cubicBezTo>
                  <a:cubicBezTo>
                    <a:pt x="3097" y="1838"/>
                    <a:pt x="3123" y="1471"/>
                    <a:pt x="2992" y="1156"/>
                  </a:cubicBezTo>
                  <a:cubicBezTo>
                    <a:pt x="2711" y="454"/>
                    <a:pt x="2033" y="0"/>
                    <a:pt x="1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62;p115"/>
            <p:cNvSpPr/>
            <p:nvPr/>
          </p:nvSpPr>
          <p:spPr>
            <a:xfrm>
              <a:off x="6321252" y="2104727"/>
              <a:ext cx="71733" cy="56922"/>
            </a:xfrm>
            <a:custGeom>
              <a:avLst/>
              <a:gdLst/>
              <a:ahLst/>
              <a:cxnLst/>
              <a:rect l="l" t="t" r="r" b="b"/>
              <a:pathLst>
                <a:path w="3292" h="2612" extrusionOk="0">
                  <a:moveTo>
                    <a:pt x="2032" y="420"/>
                  </a:moveTo>
                  <a:cubicBezTo>
                    <a:pt x="2242" y="420"/>
                    <a:pt x="2452" y="525"/>
                    <a:pt x="2570" y="696"/>
                  </a:cubicBezTo>
                  <a:cubicBezTo>
                    <a:pt x="2806" y="1050"/>
                    <a:pt x="2570" y="1614"/>
                    <a:pt x="2071" y="1942"/>
                  </a:cubicBezTo>
                  <a:cubicBezTo>
                    <a:pt x="1850" y="2090"/>
                    <a:pt x="1594" y="2180"/>
                    <a:pt x="1326" y="2180"/>
                  </a:cubicBezTo>
                  <a:cubicBezTo>
                    <a:pt x="1307" y="2180"/>
                    <a:pt x="1289" y="2179"/>
                    <a:pt x="1271" y="2178"/>
                  </a:cubicBezTo>
                  <a:cubicBezTo>
                    <a:pt x="1061" y="2178"/>
                    <a:pt x="864" y="2073"/>
                    <a:pt x="733" y="1903"/>
                  </a:cubicBezTo>
                  <a:lnTo>
                    <a:pt x="720" y="1903"/>
                  </a:lnTo>
                  <a:cubicBezTo>
                    <a:pt x="615" y="1719"/>
                    <a:pt x="602" y="1496"/>
                    <a:pt x="694" y="1299"/>
                  </a:cubicBezTo>
                  <a:cubicBezTo>
                    <a:pt x="799" y="1037"/>
                    <a:pt x="982" y="814"/>
                    <a:pt x="1232" y="656"/>
                  </a:cubicBezTo>
                  <a:cubicBezTo>
                    <a:pt x="1442" y="512"/>
                    <a:pt x="1704" y="433"/>
                    <a:pt x="1966" y="420"/>
                  </a:cubicBezTo>
                  <a:close/>
                  <a:moveTo>
                    <a:pt x="2039" y="0"/>
                  </a:moveTo>
                  <a:cubicBezTo>
                    <a:pt x="1278" y="0"/>
                    <a:pt x="585" y="456"/>
                    <a:pt x="300" y="1155"/>
                  </a:cubicBezTo>
                  <a:cubicBezTo>
                    <a:pt x="1" y="1832"/>
                    <a:pt x="489" y="2598"/>
                    <a:pt x="1226" y="2598"/>
                  </a:cubicBezTo>
                  <a:cubicBezTo>
                    <a:pt x="1232" y="2598"/>
                    <a:pt x="1238" y="2598"/>
                    <a:pt x="1245" y="2598"/>
                  </a:cubicBezTo>
                  <a:lnTo>
                    <a:pt x="1337" y="2598"/>
                  </a:lnTo>
                  <a:lnTo>
                    <a:pt x="1323" y="2611"/>
                  </a:lnTo>
                  <a:cubicBezTo>
                    <a:pt x="1678" y="2598"/>
                    <a:pt x="2019" y="2493"/>
                    <a:pt x="2307" y="2296"/>
                  </a:cubicBezTo>
                  <a:cubicBezTo>
                    <a:pt x="3016" y="1837"/>
                    <a:pt x="3292" y="1011"/>
                    <a:pt x="2937" y="460"/>
                  </a:cubicBezTo>
                  <a:cubicBezTo>
                    <a:pt x="2740" y="184"/>
                    <a:pt x="2412" y="13"/>
                    <a:pt x="2071" y="0"/>
                  </a:cubicBezTo>
                  <a:cubicBezTo>
                    <a:pt x="2061" y="0"/>
                    <a:pt x="2050" y="0"/>
                    <a:pt x="20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063;p115"/>
            <p:cNvSpPr/>
            <p:nvPr/>
          </p:nvSpPr>
          <p:spPr>
            <a:xfrm>
              <a:off x="6305760" y="2179737"/>
              <a:ext cx="11440" cy="13925"/>
            </a:xfrm>
            <a:custGeom>
              <a:avLst/>
              <a:gdLst/>
              <a:ahLst/>
              <a:cxnLst/>
              <a:rect l="l" t="t" r="r" b="b"/>
              <a:pathLst>
                <a:path w="525" h="639" extrusionOk="0">
                  <a:moveTo>
                    <a:pt x="276" y="0"/>
                  </a:moveTo>
                  <a:cubicBezTo>
                    <a:pt x="188" y="0"/>
                    <a:pt x="101" y="51"/>
                    <a:pt x="79" y="166"/>
                  </a:cubicBezTo>
                  <a:lnTo>
                    <a:pt x="27" y="390"/>
                  </a:lnTo>
                  <a:cubicBezTo>
                    <a:pt x="1" y="494"/>
                    <a:pt x="79" y="613"/>
                    <a:pt x="198" y="639"/>
                  </a:cubicBezTo>
                  <a:lnTo>
                    <a:pt x="237" y="639"/>
                  </a:lnTo>
                  <a:cubicBezTo>
                    <a:pt x="329" y="639"/>
                    <a:pt x="421" y="560"/>
                    <a:pt x="447" y="468"/>
                  </a:cubicBezTo>
                  <a:lnTo>
                    <a:pt x="486" y="258"/>
                  </a:lnTo>
                  <a:cubicBezTo>
                    <a:pt x="524" y="98"/>
                    <a:pt x="399" y="0"/>
                    <a:pt x="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064;p115"/>
            <p:cNvSpPr/>
            <p:nvPr/>
          </p:nvSpPr>
          <p:spPr>
            <a:xfrm>
              <a:off x="6323933" y="2179519"/>
              <a:ext cx="11592" cy="14143"/>
            </a:xfrm>
            <a:custGeom>
              <a:avLst/>
              <a:gdLst/>
              <a:ahLst/>
              <a:cxnLst/>
              <a:rect l="l" t="t" r="r" b="b"/>
              <a:pathLst>
                <a:path w="532" h="649" extrusionOk="0">
                  <a:moveTo>
                    <a:pt x="258" y="1"/>
                  </a:moveTo>
                  <a:cubicBezTo>
                    <a:pt x="130" y="1"/>
                    <a:pt x="0" y="102"/>
                    <a:pt x="46" y="268"/>
                  </a:cubicBezTo>
                  <a:lnTo>
                    <a:pt x="98" y="478"/>
                  </a:lnTo>
                  <a:cubicBezTo>
                    <a:pt x="111" y="570"/>
                    <a:pt x="203" y="649"/>
                    <a:pt x="308" y="649"/>
                  </a:cubicBezTo>
                  <a:lnTo>
                    <a:pt x="348" y="649"/>
                  </a:lnTo>
                  <a:cubicBezTo>
                    <a:pt x="466" y="623"/>
                    <a:pt x="531" y="504"/>
                    <a:pt x="505" y="400"/>
                  </a:cubicBezTo>
                  <a:lnTo>
                    <a:pt x="466" y="176"/>
                  </a:lnTo>
                  <a:cubicBezTo>
                    <a:pt x="444" y="55"/>
                    <a:pt x="351" y="1"/>
                    <a:pt x="2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065;p115"/>
            <p:cNvSpPr/>
            <p:nvPr/>
          </p:nvSpPr>
          <p:spPr>
            <a:xfrm>
              <a:off x="6306915" y="2209375"/>
              <a:ext cx="28610" cy="9458"/>
            </a:xfrm>
            <a:custGeom>
              <a:avLst/>
              <a:gdLst/>
              <a:ahLst/>
              <a:cxnLst/>
              <a:rect l="l" t="t" r="r" b="b"/>
              <a:pathLst>
                <a:path w="1313" h="434" extrusionOk="0">
                  <a:moveTo>
                    <a:pt x="289" y="0"/>
                  </a:moveTo>
                  <a:cubicBezTo>
                    <a:pt x="0" y="0"/>
                    <a:pt x="0" y="420"/>
                    <a:pt x="289" y="433"/>
                  </a:cubicBezTo>
                  <a:lnTo>
                    <a:pt x="1037" y="433"/>
                  </a:lnTo>
                  <a:cubicBezTo>
                    <a:pt x="1312" y="433"/>
                    <a:pt x="1312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3057;p115"/>
          <p:cNvGrpSpPr/>
          <p:nvPr/>
        </p:nvGrpSpPr>
        <p:grpSpPr>
          <a:xfrm>
            <a:off x="623116" y="3828441"/>
            <a:ext cx="276777" cy="315207"/>
            <a:chOff x="6182537" y="2018843"/>
            <a:chExt cx="276777" cy="315207"/>
          </a:xfrm>
          <a:solidFill>
            <a:srgbClr val="00B050"/>
          </a:solidFill>
        </p:grpSpPr>
        <p:sp>
          <p:nvSpPr>
            <p:cNvPr id="126" name="Google Shape;3058;p115"/>
            <p:cNvSpPr/>
            <p:nvPr/>
          </p:nvSpPr>
          <p:spPr>
            <a:xfrm>
              <a:off x="6182537" y="2018843"/>
              <a:ext cx="276777" cy="315207"/>
            </a:xfrm>
            <a:custGeom>
              <a:avLst/>
              <a:gdLst/>
              <a:ahLst/>
              <a:cxnLst/>
              <a:rect l="l" t="t" r="r" b="b"/>
              <a:pathLst>
                <a:path w="12702" h="14464" extrusionOk="0">
                  <a:moveTo>
                    <a:pt x="7873" y="9675"/>
                  </a:moveTo>
                  <a:lnTo>
                    <a:pt x="7873" y="10488"/>
                  </a:lnTo>
                  <a:cubicBezTo>
                    <a:pt x="7361" y="10561"/>
                    <a:pt x="6850" y="10597"/>
                    <a:pt x="6340" y="10597"/>
                  </a:cubicBezTo>
                  <a:cubicBezTo>
                    <a:pt x="5830" y="10597"/>
                    <a:pt x="5321" y="10561"/>
                    <a:pt x="4816" y="10488"/>
                  </a:cubicBezTo>
                  <a:lnTo>
                    <a:pt x="4816" y="9701"/>
                  </a:lnTo>
                  <a:cubicBezTo>
                    <a:pt x="5231" y="10123"/>
                    <a:pt x="5781" y="10333"/>
                    <a:pt x="6330" y="10333"/>
                  </a:cubicBezTo>
                  <a:cubicBezTo>
                    <a:pt x="6893" y="10333"/>
                    <a:pt x="7455" y="10113"/>
                    <a:pt x="7873" y="9675"/>
                  </a:cubicBezTo>
                  <a:close/>
                  <a:moveTo>
                    <a:pt x="1549" y="11197"/>
                  </a:moveTo>
                  <a:cubicBezTo>
                    <a:pt x="1825" y="11328"/>
                    <a:pt x="2100" y="11459"/>
                    <a:pt x="2389" y="11577"/>
                  </a:cubicBezTo>
                  <a:lnTo>
                    <a:pt x="1956" y="12338"/>
                  </a:lnTo>
                  <a:cubicBezTo>
                    <a:pt x="1916" y="12417"/>
                    <a:pt x="1838" y="12457"/>
                    <a:pt x="1759" y="12457"/>
                  </a:cubicBezTo>
                  <a:lnTo>
                    <a:pt x="906" y="12457"/>
                  </a:lnTo>
                  <a:cubicBezTo>
                    <a:pt x="906" y="12352"/>
                    <a:pt x="932" y="12247"/>
                    <a:pt x="985" y="12168"/>
                  </a:cubicBezTo>
                  <a:lnTo>
                    <a:pt x="1549" y="11197"/>
                  </a:lnTo>
                  <a:close/>
                  <a:moveTo>
                    <a:pt x="11101" y="11197"/>
                  </a:moveTo>
                  <a:lnTo>
                    <a:pt x="11665" y="12168"/>
                  </a:lnTo>
                  <a:cubicBezTo>
                    <a:pt x="11717" y="12247"/>
                    <a:pt x="11744" y="12352"/>
                    <a:pt x="11744" y="12457"/>
                  </a:cubicBezTo>
                  <a:lnTo>
                    <a:pt x="10956" y="12457"/>
                  </a:lnTo>
                  <a:cubicBezTo>
                    <a:pt x="10878" y="12457"/>
                    <a:pt x="10799" y="12417"/>
                    <a:pt x="10760" y="12338"/>
                  </a:cubicBezTo>
                  <a:lnTo>
                    <a:pt x="10314" y="11551"/>
                  </a:lnTo>
                  <a:cubicBezTo>
                    <a:pt x="10576" y="11446"/>
                    <a:pt x="10851" y="11328"/>
                    <a:pt x="11101" y="11197"/>
                  </a:cubicBezTo>
                  <a:close/>
                  <a:moveTo>
                    <a:pt x="6346" y="1"/>
                  </a:moveTo>
                  <a:cubicBezTo>
                    <a:pt x="4325" y="1"/>
                    <a:pt x="2390" y="1020"/>
                    <a:pt x="1260" y="2787"/>
                  </a:cubicBezTo>
                  <a:cubicBezTo>
                    <a:pt x="1142" y="2951"/>
                    <a:pt x="1290" y="3122"/>
                    <a:pt x="1440" y="3122"/>
                  </a:cubicBezTo>
                  <a:cubicBezTo>
                    <a:pt x="1505" y="3122"/>
                    <a:pt x="1571" y="3090"/>
                    <a:pt x="1615" y="3010"/>
                  </a:cubicBezTo>
                  <a:cubicBezTo>
                    <a:pt x="2693" y="1352"/>
                    <a:pt x="4487" y="457"/>
                    <a:pt x="6315" y="457"/>
                  </a:cubicBezTo>
                  <a:cubicBezTo>
                    <a:pt x="7424" y="457"/>
                    <a:pt x="8545" y="786"/>
                    <a:pt x="9526" y="1475"/>
                  </a:cubicBezTo>
                  <a:cubicBezTo>
                    <a:pt x="12124" y="3285"/>
                    <a:pt x="12701" y="6893"/>
                    <a:pt x="10799" y="9439"/>
                  </a:cubicBezTo>
                  <a:lnTo>
                    <a:pt x="10773" y="9439"/>
                  </a:lnTo>
                  <a:cubicBezTo>
                    <a:pt x="10484" y="9649"/>
                    <a:pt x="10182" y="9806"/>
                    <a:pt x="9854" y="9951"/>
                  </a:cubicBezTo>
                  <a:cubicBezTo>
                    <a:pt x="9637" y="10042"/>
                    <a:pt x="9729" y="10353"/>
                    <a:pt x="9930" y="10353"/>
                  </a:cubicBezTo>
                  <a:cubicBezTo>
                    <a:pt x="9959" y="10353"/>
                    <a:pt x="9991" y="10346"/>
                    <a:pt x="10025" y="10331"/>
                  </a:cubicBezTo>
                  <a:cubicBezTo>
                    <a:pt x="10379" y="10187"/>
                    <a:pt x="10707" y="10003"/>
                    <a:pt x="11022" y="9793"/>
                  </a:cubicBezTo>
                  <a:cubicBezTo>
                    <a:pt x="11064" y="9759"/>
                    <a:pt x="11111" y="9743"/>
                    <a:pt x="11156" y="9743"/>
                  </a:cubicBezTo>
                  <a:cubicBezTo>
                    <a:pt x="11266" y="9743"/>
                    <a:pt x="11367" y="9834"/>
                    <a:pt x="11376" y="9964"/>
                  </a:cubicBezTo>
                  <a:lnTo>
                    <a:pt x="11376" y="10423"/>
                  </a:lnTo>
                  <a:cubicBezTo>
                    <a:pt x="11376" y="10502"/>
                    <a:pt x="11337" y="10567"/>
                    <a:pt x="11271" y="10607"/>
                  </a:cubicBezTo>
                  <a:cubicBezTo>
                    <a:pt x="10038" y="11394"/>
                    <a:pt x="8241" y="11840"/>
                    <a:pt x="6325" y="11840"/>
                  </a:cubicBezTo>
                  <a:cubicBezTo>
                    <a:pt x="4422" y="11840"/>
                    <a:pt x="2651" y="11394"/>
                    <a:pt x="1405" y="10620"/>
                  </a:cubicBezTo>
                  <a:cubicBezTo>
                    <a:pt x="1352" y="10580"/>
                    <a:pt x="1313" y="10515"/>
                    <a:pt x="1313" y="10436"/>
                  </a:cubicBezTo>
                  <a:lnTo>
                    <a:pt x="1313" y="9977"/>
                  </a:lnTo>
                  <a:cubicBezTo>
                    <a:pt x="1313" y="9853"/>
                    <a:pt x="1416" y="9764"/>
                    <a:pt x="1528" y="9764"/>
                  </a:cubicBezTo>
                  <a:cubicBezTo>
                    <a:pt x="1570" y="9764"/>
                    <a:pt x="1614" y="9777"/>
                    <a:pt x="1654" y="9806"/>
                  </a:cubicBezTo>
                  <a:cubicBezTo>
                    <a:pt x="2231" y="10187"/>
                    <a:pt x="2874" y="10488"/>
                    <a:pt x="3557" y="10659"/>
                  </a:cubicBezTo>
                  <a:cubicBezTo>
                    <a:pt x="4456" y="10898"/>
                    <a:pt x="5378" y="11017"/>
                    <a:pt x="6300" y="11017"/>
                  </a:cubicBezTo>
                  <a:cubicBezTo>
                    <a:pt x="7248" y="11017"/>
                    <a:pt x="8195" y="10892"/>
                    <a:pt x="9120" y="10646"/>
                  </a:cubicBezTo>
                  <a:cubicBezTo>
                    <a:pt x="9372" y="10586"/>
                    <a:pt x="9294" y="10229"/>
                    <a:pt x="9068" y="10229"/>
                  </a:cubicBezTo>
                  <a:cubicBezTo>
                    <a:pt x="9047" y="10229"/>
                    <a:pt x="9025" y="10232"/>
                    <a:pt x="9001" y="10239"/>
                  </a:cubicBezTo>
                  <a:cubicBezTo>
                    <a:pt x="8778" y="10305"/>
                    <a:pt x="8529" y="10370"/>
                    <a:pt x="8293" y="10410"/>
                  </a:cubicBezTo>
                  <a:lnTo>
                    <a:pt x="8293" y="9216"/>
                  </a:lnTo>
                  <a:lnTo>
                    <a:pt x="9080" y="8337"/>
                  </a:lnTo>
                  <a:cubicBezTo>
                    <a:pt x="9579" y="7786"/>
                    <a:pt x="9867" y="7077"/>
                    <a:pt x="9867" y="6329"/>
                  </a:cubicBezTo>
                  <a:lnTo>
                    <a:pt x="9867" y="6277"/>
                  </a:lnTo>
                  <a:cubicBezTo>
                    <a:pt x="9867" y="6185"/>
                    <a:pt x="9894" y="6093"/>
                    <a:pt x="9946" y="6014"/>
                  </a:cubicBezTo>
                  <a:cubicBezTo>
                    <a:pt x="10445" y="5332"/>
                    <a:pt x="10458" y="4492"/>
                    <a:pt x="9999" y="3941"/>
                  </a:cubicBezTo>
                  <a:cubicBezTo>
                    <a:pt x="9959" y="3902"/>
                    <a:pt x="9907" y="3850"/>
                    <a:pt x="9854" y="3797"/>
                  </a:cubicBezTo>
                  <a:cubicBezTo>
                    <a:pt x="9828" y="3784"/>
                    <a:pt x="9802" y="3745"/>
                    <a:pt x="9802" y="3705"/>
                  </a:cubicBezTo>
                  <a:cubicBezTo>
                    <a:pt x="9697" y="3167"/>
                    <a:pt x="9461" y="2642"/>
                    <a:pt x="9133" y="2209"/>
                  </a:cubicBezTo>
                  <a:cubicBezTo>
                    <a:pt x="9104" y="2154"/>
                    <a:pt x="9058" y="2132"/>
                    <a:pt x="9008" y="2132"/>
                  </a:cubicBezTo>
                  <a:cubicBezTo>
                    <a:pt x="8856" y="2132"/>
                    <a:pt x="8666" y="2340"/>
                    <a:pt x="8805" y="2459"/>
                  </a:cubicBezTo>
                  <a:cubicBezTo>
                    <a:pt x="9093" y="2852"/>
                    <a:pt x="9303" y="3312"/>
                    <a:pt x="9395" y="3784"/>
                  </a:cubicBezTo>
                  <a:cubicBezTo>
                    <a:pt x="9421" y="3915"/>
                    <a:pt x="9487" y="4033"/>
                    <a:pt x="9579" y="4112"/>
                  </a:cubicBezTo>
                  <a:cubicBezTo>
                    <a:pt x="9618" y="4151"/>
                    <a:pt x="9644" y="4178"/>
                    <a:pt x="9684" y="4217"/>
                  </a:cubicBezTo>
                  <a:cubicBezTo>
                    <a:pt x="10012" y="4611"/>
                    <a:pt x="9986" y="5240"/>
                    <a:pt x="9605" y="5765"/>
                  </a:cubicBezTo>
                  <a:cubicBezTo>
                    <a:pt x="9500" y="5909"/>
                    <a:pt x="9448" y="6093"/>
                    <a:pt x="9448" y="6277"/>
                  </a:cubicBezTo>
                  <a:lnTo>
                    <a:pt x="9448" y="6329"/>
                  </a:lnTo>
                  <a:cubicBezTo>
                    <a:pt x="9448" y="6959"/>
                    <a:pt x="9211" y="7576"/>
                    <a:pt x="8778" y="8048"/>
                  </a:cubicBezTo>
                  <a:lnTo>
                    <a:pt x="7584" y="9360"/>
                  </a:lnTo>
                  <a:cubicBezTo>
                    <a:pt x="7250" y="9727"/>
                    <a:pt x="6791" y="9911"/>
                    <a:pt x="6330" y="9911"/>
                  </a:cubicBezTo>
                  <a:cubicBezTo>
                    <a:pt x="5869" y="9911"/>
                    <a:pt x="5406" y="9727"/>
                    <a:pt x="5065" y="9360"/>
                  </a:cubicBezTo>
                  <a:lnTo>
                    <a:pt x="3871" y="8048"/>
                  </a:lnTo>
                  <a:cubicBezTo>
                    <a:pt x="3452" y="7576"/>
                    <a:pt x="3215" y="6959"/>
                    <a:pt x="3215" y="6329"/>
                  </a:cubicBezTo>
                  <a:lnTo>
                    <a:pt x="3215" y="6237"/>
                  </a:lnTo>
                  <a:cubicBezTo>
                    <a:pt x="3215" y="6067"/>
                    <a:pt x="3150" y="5896"/>
                    <a:pt x="3058" y="5739"/>
                  </a:cubicBezTo>
                  <a:cubicBezTo>
                    <a:pt x="2704" y="5227"/>
                    <a:pt x="2677" y="4611"/>
                    <a:pt x="3005" y="4217"/>
                  </a:cubicBezTo>
                  <a:cubicBezTo>
                    <a:pt x="3032" y="4191"/>
                    <a:pt x="3058" y="4164"/>
                    <a:pt x="3084" y="4138"/>
                  </a:cubicBezTo>
                  <a:cubicBezTo>
                    <a:pt x="3176" y="4046"/>
                    <a:pt x="3242" y="3941"/>
                    <a:pt x="3255" y="3810"/>
                  </a:cubicBezTo>
                  <a:cubicBezTo>
                    <a:pt x="3530" y="2328"/>
                    <a:pt x="4816" y="1252"/>
                    <a:pt x="6325" y="1252"/>
                  </a:cubicBezTo>
                  <a:cubicBezTo>
                    <a:pt x="6344" y="1251"/>
                    <a:pt x="6363" y="1251"/>
                    <a:pt x="6382" y="1251"/>
                  </a:cubicBezTo>
                  <a:cubicBezTo>
                    <a:pt x="7044" y="1251"/>
                    <a:pt x="7678" y="1473"/>
                    <a:pt x="8201" y="1868"/>
                  </a:cubicBezTo>
                  <a:cubicBezTo>
                    <a:pt x="8244" y="1901"/>
                    <a:pt x="8287" y="1915"/>
                    <a:pt x="8328" y="1915"/>
                  </a:cubicBezTo>
                  <a:cubicBezTo>
                    <a:pt x="8502" y="1915"/>
                    <a:pt x="8631" y="1665"/>
                    <a:pt x="8450" y="1527"/>
                  </a:cubicBezTo>
                  <a:cubicBezTo>
                    <a:pt x="7800" y="1042"/>
                    <a:pt x="7062" y="820"/>
                    <a:pt x="6339" y="820"/>
                  </a:cubicBezTo>
                  <a:cubicBezTo>
                    <a:pt x="4715" y="820"/>
                    <a:pt x="3166" y="1943"/>
                    <a:pt x="2848" y="3731"/>
                  </a:cubicBezTo>
                  <a:cubicBezTo>
                    <a:pt x="2835" y="3771"/>
                    <a:pt x="2822" y="3797"/>
                    <a:pt x="2796" y="3823"/>
                  </a:cubicBezTo>
                  <a:cubicBezTo>
                    <a:pt x="2756" y="3863"/>
                    <a:pt x="2717" y="3902"/>
                    <a:pt x="2677" y="3941"/>
                  </a:cubicBezTo>
                  <a:cubicBezTo>
                    <a:pt x="2231" y="4479"/>
                    <a:pt x="2244" y="5306"/>
                    <a:pt x="2704" y="5975"/>
                  </a:cubicBezTo>
                  <a:cubicBezTo>
                    <a:pt x="2756" y="6054"/>
                    <a:pt x="2782" y="6146"/>
                    <a:pt x="2782" y="6237"/>
                  </a:cubicBezTo>
                  <a:lnTo>
                    <a:pt x="2782" y="6329"/>
                  </a:lnTo>
                  <a:cubicBezTo>
                    <a:pt x="2782" y="7077"/>
                    <a:pt x="3058" y="7786"/>
                    <a:pt x="3570" y="8337"/>
                  </a:cubicBezTo>
                  <a:lnTo>
                    <a:pt x="4383" y="9242"/>
                  </a:lnTo>
                  <a:lnTo>
                    <a:pt x="4383" y="10410"/>
                  </a:lnTo>
                  <a:cubicBezTo>
                    <a:pt x="3399" y="10226"/>
                    <a:pt x="2546" y="9898"/>
                    <a:pt x="1930" y="9465"/>
                  </a:cubicBezTo>
                  <a:cubicBezTo>
                    <a:pt x="657" y="7851"/>
                    <a:pt x="381" y="5673"/>
                    <a:pt x="1208" y="3784"/>
                  </a:cubicBezTo>
                  <a:cubicBezTo>
                    <a:pt x="1291" y="3609"/>
                    <a:pt x="1148" y="3477"/>
                    <a:pt x="1008" y="3477"/>
                  </a:cubicBezTo>
                  <a:cubicBezTo>
                    <a:pt x="927" y="3477"/>
                    <a:pt x="848" y="3521"/>
                    <a:pt x="814" y="3626"/>
                  </a:cubicBezTo>
                  <a:cubicBezTo>
                    <a:pt x="1" y="5503"/>
                    <a:pt x="198" y="7668"/>
                    <a:pt x="1326" y="9373"/>
                  </a:cubicBezTo>
                  <a:cubicBezTo>
                    <a:pt x="1300" y="9386"/>
                    <a:pt x="1260" y="9399"/>
                    <a:pt x="1234" y="9413"/>
                  </a:cubicBezTo>
                  <a:cubicBezTo>
                    <a:pt x="1024" y="9518"/>
                    <a:pt x="893" y="9741"/>
                    <a:pt x="893" y="9977"/>
                  </a:cubicBezTo>
                  <a:lnTo>
                    <a:pt x="893" y="10436"/>
                  </a:lnTo>
                  <a:cubicBezTo>
                    <a:pt x="893" y="10659"/>
                    <a:pt x="998" y="10856"/>
                    <a:pt x="1182" y="10974"/>
                  </a:cubicBezTo>
                  <a:lnTo>
                    <a:pt x="618" y="11945"/>
                  </a:lnTo>
                  <a:cubicBezTo>
                    <a:pt x="526" y="12115"/>
                    <a:pt x="486" y="12299"/>
                    <a:pt x="486" y="12483"/>
                  </a:cubicBezTo>
                  <a:lnTo>
                    <a:pt x="486" y="14228"/>
                  </a:lnTo>
                  <a:cubicBezTo>
                    <a:pt x="486" y="14372"/>
                    <a:pt x="591" y="14444"/>
                    <a:pt x="696" y="14444"/>
                  </a:cubicBezTo>
                  <a:cubicBezTo>
                    <a:pt x="801" y="14444"/>
                    <a:pt x="906" y="14372"/>
                    <a:pt x="906" y="14228"/>
                  </a:cubicBezTo>
                  <a:lnTo>
                    <a:pt x="906" y="12889"/>
                  </a:lnTo>
                  <a:lnTo>
                    <a:pt x="1759" y="12889"/>
                  </a:lnTo>
                  <a:cubicBezTo>
                    <a:pt x="1995" y="12889"/>
                    <a:pt x="2205" y="12758"/>
                    <a:pt x="2323" y="12561"/>
                  </a:cubicBezTo>
                  <a:lnTo>
                    <a:pt x="2796" y="11722"/>
                  </a:lnTo>
                  <a:cubicBezTo>
                    <a:pt x="3871" y="12076"/>
                    <a:pt x="5000" y="12247"/>
                    <a:pt x="6141" y="12260"/>
                  </a:cubicBezTo>
                  <a:lnTo>
                    <a:pt x="6141" y="14241"/>
                  </a:lnTo>
                  <a:cubicBezTo>
                    <a:pt x="6141" y="14379"/>
                    <a:pt x="6246" y="14448"/>
                    <a:pt x="6351" y="14448"/>
                  </a:cubicBezTo>
                  <a:cubicBezTo>
                    <a:pt x="6456" y="14448"/>
                    <a:pt x="6561" y="14379"/>
                    <a:pt x="6561" y="14241"/>
                  </a:cubicBezTo>
                  <a:lnTo>
                    <a:pt x="6561" y="12260"/>
                  </a:lnTo>
                  <a:cubicBezTo>
                    <a:pt x="7703" y="12247"/>
                    <a:pt x="8831" y="12050"/>
                    <a:pt x="9907" y="11709"/>
                  </a:cubicBezTo>
                  <a:lnTo>
                    <a:pt x="10379" y="12548"/>
                  </a:lnTo>
                  <a:cubicBezTo>
                    <a:pt x="10497" y="12758"/>
                    <a:pt x="10720" y="12876"/>
                    <a:pt x="10956" y="12876"/>
                  </a:cubicBezTo>
                  <a:lnTo>
                    <a:pt x="11744" y="12876"/>
                  </a:lnTo>
                  <a:lnTo>
                    <a:pt x="11744" y="14228"/>
                  </a:lnTo>
                  <a:cubicBezTo>
                    <a:pt x="11731" y="14385"/>
                    <a:pt x="11845" y="14464"/>
                    <a:pt x="11960" y="14464"/>
                  </a:cubicBezTo>
                  <a:cubicBezTo>
                    <a:pt x="12075" y="14464"/>
                    <a:pt x="12190" y="14385"/>
                    <a:pt x="12177" y="14228"/>
                  </a:cubicBezTo>
                  <a:lnTo>
                    <a:pt x="12177" y="12496"/>
                  </a:lnTo>
                  <a:cubicBezTo>
                    <a:pt x="12177" y="12299"/>
                    <a:pt x="12124" y="12115"/>
                    <a:pt x="12032" y="11958"/>
                  </a:cubicBezTo>
                  <a:lnTo>
                    <a:pt x="11468" y="10974"/>
                  </a:lnTo>
                  <a:lnTo>
                    <a:pt x="11494" y="10961"/>
                  </a:lnTo>
                  <a:cubicBezTo>
                    <a:pt x="11678" y="10843"/>
                    <a:pt x="11796" y="10646"/>
                    <a:pt x="11796" y="10423"/>
                  </a:cubicBezTo>
                  <a:lnTo>
                    <a:pt x="11796" y="9964"/>
                  </a:lnTo>
                  <a:cubicBezTo>
                    <a:pt x="11796" y="9727"/>
                    <a:pt x="11652" y="9504"/>
                    <a:pt x="11442" y="9386"/>
                  </a:cubicBezTo>
                  <a:cubicBezTo>
                    <a:pt x="11416" y="9373"/>
                    <a:pt x="11389" y="9373"/>
                    <a:pt x="11363" y="9360"/>
                  </a:cubicBezTo>
                  <a:cubicBezTo>
                    <a:pt x="12019" y="8376"/>
                    <a:pt x="12373" y="7208"/>
                    <a:pt x="12360" y="6028"/>
                  </a:cubicBezTo>
                  <a:cubicBezTo>
                    <a:pt x="12360" y="3351"/>
                    <a:pt x="10602" y="989"/>
                    <a:pt x="8031" y="241"/>
                  </a:cubicBezTo>
                  <a:cubicBezTo>
                    <a:pt x="7473" y="79"/>
                    <a:pt x="6906" y="1"/>
                    <a:pt x="6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059;p115"/>
            <p:cNvSpPr/>
            <p:nvPr/>
          </p:nvSpPr>
          <p:spPr>
            <a:xfrm>
              <a:off x="6236576" y="2304303"/>
              <a:ext cx="60642" cy="29333"/>
            </a:xfrm>
            <a:custGeom>
              <a:avLst/>
              <a:gdLst/>
              <a:ahLst/>
              <a:cxnLst/>
              <a:rect l="l" t="t" r="r" b="b"/>
              <a:pathLst>
                <a:path w="2783" h="1346" extrusionOk="0">
                  <a:moveTo>
                    <a:pt x="381" y="0"/>
                  </a:moveTo>
                  <a:cubicBezTo>
                    <a:pt x="171" y="0"/>
                    <a:pt x="1" y="171"/>
                    <a:pt x="1" y="381"/>
                  </a:cubicBezTo>
                  <a:lnTo>
                    <a:pt x="1" y="1129"/>
                  </a:lnTo>
                  <a:cubicBezTo>
                    <a:pt x="14" y="1260"/>
                    <a:pt x="115" y="1326"/>
                    <a:pt x="215" y="1326"/>
                  </a:cubicBezTo>
                  <a:cubicBezTo>
                    <a:pt x="316" y="1326"/>
                    <a:pt x="414" y="1260"/>
                    <a:pt x="420" y="1129"/>
                  </a:cubicBezTo>
                  <a:lnTo>
                    <a:pt x="420" y="420"/>
                  </a:lnTo>
                  <a:lnTo>
                    <a:pt x="2349" y="420"/>
                  </a:lnTo>
                  <a:lnTo>
                    <a:pt x="2349" y="1129"/>
                  </a:lnTo>
                  <a:cubicBezTo>
                    <a:pt x="2349" y="1273"/>
                    <a:pt x="2457" y="1345"/>
                    <a:pt x="2566" y="1345"/>
                  </a:cubicBezTo>
                  <a:cubicBezTo>
                    <a:pt x="2674" y="1345"/>
                    <a:pt x="2782" y="1273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598" y="0"/>
                    <a:pt x="2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060;p115"/>
            <p:cNvSpPr/>
            <p:nvPr/>
          </p:nvSpPr>
          <p:spPr>
            <a:xfrm>
              <a:off x="6344938" y="2304303"/>
              <a:ext cx="60620" cy="29333"/>
            </a:xfrm>
            <a:custGeom>
              <a:avLst/>
              <a:gdLst/>
              <a:ahLst/>
              <a:cxnLst/>
              <a:rect l="l" t="t" r="r" b="b"/>
              <a:pathLst>
                <a:path w="2782" h="1346" extrusionOk="0">
                  <a:moveTo>
                    <a:pt x="394" y="0"/>
                  </a:moveTo>
                  <a:cubicBezTo>
                    <a:pt x="171" y="0"/>
                    <a:pt x="0" y="171"/>
                    <a:pt x="0" y="381"/>
                  </a:cubicBezTo>
                  <a:lnTo>
                    <a:pt x="0" y="1129"/>
                  </a:lnTo>
                  <a:cubicBezTo>
                    <a:pt x="0" y="1273"/>
                    <a:pt x="105" y="1345"/>
                    <a:pt x="210" y="1345"/>
                  </a:cubicBezTo>
                  <a:cubicBezTo>
                    <a:pt x="315" y="1345"/>
                    <a:pt x="420" y="1273"/>
                    <a:pt x="420" y="1129"/>
                  </a:cubicBezTo>
                  <a:lnTo>
                    <a:pt x="420" y="420"/>
                  </a:lnTo>
                  <a:lnTo>
                    <a:pt x="2362" y="420"/>
                  </a:lnTo>
                  <a:lnTo>
                    <a:pt x="2362" y="1129"/>
                  </a:lnTo>
                  <a:cubicBezTo>
                    <a:pt x="2355" y="1273"/>
                    <a:pt x="2460" y="1345"/>
                    <a:pt x="2567" y="1345"/>
                  </a:cubicBezTo>
                  <a:cubicBezTo>
                    <a:pt x="2674" y="1345"/>
                    <a:pt x="2782" y="1273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611" y="0"/>
                    <a:pt x="2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061;p115"/>
            <p:cNvSpPr/>
            <p:nvPr/>
          </p:nvSpPr>
          <p:spPr>
            <a:xfrm>
              <a:off x="6248583" y="2104706"/>
              <a:ext cx="68072" cy="56660"/>
            </a:xfrm>
            <a:custGeom>
              <a:avLst/>
              <a:gdLst/>
              <a:ahLst/>
              <a:cxnLst/>
              <a:rect l="l" t="t" r="r" b="b"/>
              <a:pathLst>
                <a:path w="3124" h="2600" extrusionOk="0">
                  <a:moveTo>
                    <a:pt x="1313" y="421"/>
                  </a:moveTo>
                  <a:cubicBezTo>
                    <a:pt x="1575" y="434"/>
                    <a:pt x="1838" y="513"/>
                    <a:pt x="2061" y="657"/>
                  </a:cubicBezTo>
                  <a:cubicBezTo>
                    <a:pt x="2297" y="815"/>
                    <a:pt x="2494" y="1038"/>
                    <a:pt x="2599" y="1313"/>
                  </a:cubicBezTo>
                  <a:cubicBezTo>
                    <a:pt x="2677" y="1497"/>
                    <a:pt x="2664" y="1720"/>
                    <a:pt x="2559" y="1904"/>
                  </a:cubicBezTo>
                  <a:cubicBezTo>
                    <a:pt x="2428" y="2074"/>
                    <a:pt x="2231" y="2179"/>
                    <a:pt x="2021" y="2179"/>
                  </a:cubicBezTo>
                  <a:cubicBezTo>
                    <a:pt x="2001" y="2180"/>
                    <a:pt x="1980" y="2181"/>
                    <a:pt x="1959" y="2181"/>
                  </a:cubicBezTo>
                  <a:cubicBezTo>
                    <a:pt x="1692" y="2181"/>
                    <a:pt x="1428" y="2102"/>
                    <a:pt x="1221" y="1943"/>
                  </a:cubicBezTo>
                  <a:cubicBezTo>
                    <a:pt x="722" y="1615"/>
                    <a:pt x="486" y="1051"/>
                    <a:pt x="709" y="697"/>
                  </a:cubicBezTo>
                  <a:cubicBezTo>
                    <a:pt x="840" y="526"/>
                    <a:pt x="1037" y="421"/>
                    <a:pt x="1247" y="421"/>
                  </a:cubicBezTo>
                  <a:close/>
                  <a:moveTo>
                    <a:pt x="1284" y="0"/>
                  </a:moveTo>
                  <a:cubicBezTo>
                    <a:pt x="1263" y="0"/>
                    <a:pt x="1242" y="1"/>
                    <a:pt x="1221" y="1"/>
                  </a:cubicBezTo>
                  <a:cubicBezTo>
                    <a:pt x="880" y="1"/>
                    <a:pt x="552" y="172"/>
                    <a:pt x="355" y="461"/>
                  </a:cubicBezTo>
                  <a:cubicBezTo>
                    <a:pt x="1" y="1012"/>
                    <a:pt x="276" y="1838"/>
                    <a:pt x="985" y="2297"/>
                  </a:cubicBezTo>
                  <a:cubicBezTo>
                    <a:pt x="1273" y="2494"/>
                    <a:pt x="1615" y="2599"/>
                    <a:pt x="1956" y="2599"/>
                  </a:cubicBezTo>
                  <a:lnTo>
                    <a:pt x="2047" y="2599"/>
                  </a:lnTo>
                  <a:cubicBezTo>
                    <a:pt x="2389" y="2599"/>
                    <a:pt x="2717" y="2429"/>
                    <a:pt x="2913" y="2140"/>
                  </a:cubicBezTo>
                  <a:cubicBezTo>
                    <a:pt x="3097" y="1838"/>
                    <a:pt x="3123" y="1471"/>
                    <a:pt x="2992" y="1156"/>
                  </a:cubicBezTo>
                  <a:cubicBezTo>
                    <a:pt x="2711" y="454"/>
                    <a:pt x="2033" y="0"/>
                    <a:pt x="1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062;p115"/>
            <p:cNvSpPr/>
            <p:nvPr/>
          </p:nvSpPr>
          <p:spPr>
            <a:xfrm>
              <a:off x="6321252" y="2104727"/>
              <a:ext cx="71733" cy="56922"/>
            </a:xfrm>
            <a:custGeom>
              <a:avLst/>
              <a:gdLst/>
              <a:ahLst/>
              <a:cxnLst/>
              <a:rect l="l" t="t" r="r" b="b"/>
              <a:pathLst>
                <a:path w="3292" h="2612" extrusionOk="0">
                  <a:moveTo>
                    <a:pt x="2032" y="420"/>
                  </a:moveTo>
                  <a:cubicBezTo>
                    <a:pt x="2242" y="420"/>
                    <a:pt x="2452" y="525"/>
                    <a:pt x="2570" y="696"/>
                  </a:cubicBezTo>
                  <a:cubicBezTo>
                    <a:pt x="2806" y="1050"/>
                    <a:pt x="2570" y="1614"/>
                    <a:pt x="2071" y="1942"/>
                  </a:cubicBezTo>
                  <a:cubicBezTo>
                    <a:pt x="1850" y="2090"/>
                    <a:pt x="1594" y="2180"/>
                    <a:pt x="1326" y="2180"/>
                  </a:cubicBezTo>
                  <a:cubicBezTo>
                    <a:pt x="1307" y="2180"/>
                    <a:pt x="1289" y="2179"/>
                    <a:pt x="1271" y="2178"/>
                  </a:cubicBezTo>
                  <a:cubicBezTo>
                    <a:pt x="1061" y="2178"/>
                    <a:pt x="864" y="2073"/>
                    <a:pt x="733" y="1903"/>
                  </a:cubicBezTo>
                  <a:lnTo>
                    <a:pt x="720" y="1903"/>
                  </a:lnTo>
                  <a:cubicBezTo>
                    <a:pt x="615" y="1719"/>
                    <a:pt x="602" y="1496"/>
                    <a:pt x="694" y="1299"/>
                  </a:cubicBezTo>
                  <a:cubicBezTo>
                    <a:pt x="799" y="1037"/>
                    <a:pt x="982" y="814"/>
                    <a:pt x="1232" y="656"/>
                  </a:cubicBezTo>
                  <a:cubicBezTo>
                    <a:pt x="1442" y="512"/>
                    <a:pt x="1704" y="433"/>
                    <a:pt x="1966" y="420"/>
                  </a:cubicBezTo>
                  <a:close/>
                  <a:moveTo>
                    <a:pt x="2039" y="0"/>
                  </a:moveTo>
                  <a:cubicBezTo>
                    <a:pt x="1278" y="0"/>
                    <a:pt x="585" y="456"/>
                    <a:pt x="300" y="1155"/>
                  </a:cubicBezTo>
                  <a:cubicBezTo>
                    <a:pt x="1" y="1832"/>
                    <a:pt x="489" y="2598"/>
                    <a:pt x="1226" y="2598"/>
                  </a:cubicBezTo>
                  <a:cubicBezTo>
                    <a:pt x="1232" y="2598"/>
                    <a:pt x="1238" y="2598"/>
                    <a:pt x="1245" y="2598"/>
                  </a:cubicBezTo>
                  <a:lnTo>
                    <a:pt x="1337" y="2598"/>
                  </a:lnTo>
                  <a:lnTo>
                    <a:pt x="1323" y="2611"/>
                  </a:lnTo>
                  <a:cubicBezTo>
                    <a:pt x="1678" y="2598"/>
                    <a:pt x="2019" y="2493"/>
                    <a:pt x="2307" y="2296"/>
                  </a:cubicBezTo>
                  <a:cubicBezTo>
                    <a:pt x="3016" y="1837"/>
                    <a:pt x="3292" y="1011"/>
                    <a:pt x="2937" y="460"/>
                  </a:cubicBezTo>
                  <a:cubicBezTo>
                    <a:pt x="2740" y="184"/>
                    <a:pt x="2412" y="13"/>
                    <a:pt x="2071" y="0"/>
                  </a:cubicBezTo>
                  <a:cubicBezTo>
                    <a:pt x="2061" y="0"/>
                    <a:pt x="2050" y="0"/>
                    <a:pt x="20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063;p115"/>
            <p:cNvSpPr/>
            <p:nvPr/>
          </p:nvSpPr>
          <p:spPr>
            <a:xfrm>
              <a:off x="6305760" y="2179737"/>
              <a:ext cx="11440" cy="13925"/>
            </a:xfrm>
            <a:custGeom>
              <a:avLst/>
              <a:gdLst/>
              <a:ahLst/>
              <a:cxnLst/>
              <a:rect l="l" t="t" r="r" b="b"/>
              <a:pathLst>
                <a:path w="525" h="639" extrusionOk="0">
                  <a:moveTo>
                    <a:pt x="276" y="0"/>
                  </a:moveTo>
                  <a:cubicBezTo>
                    <a:pt x="188" y="0"/>
                    <a:pt x="101" y="51"/>
                    <a:pt x="79" y="166"/>
                  </a:cubicBezTo>
                  <a:lnTo>
                    <a:pt x="27" y="390"/>
                  </a:lnTo>
                  <a:cubicBezTo>
                    <a:pt x="1" y="494"/>
                    <a:pt x="79" y="613"/>
                    <a:pt x="198" y="639"/>
                  </a:cubicBezTo>
                  <a:lnTo>
                    <a:pt x="237" y="639"/>
                  </a:lnTo>
                  <a:cubicBezTo>
                    <a:pt x="329" y="639"/>
                    <a:pt x="421" y="560"/>
                    <a:pt x="447" y="468"/>
                  </a:cubicBezTo>
                  <a:lnTo>
                    <a:pt x="486" y="258"/>
                  </a:lnTo>
                  <a:cubicBezTo>
                    <a:pt x="524" y="98"/>
                    <a:pt x="399" y="0"/>
                    <a:pt x="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064;p115"/>
            <p:cNvSpPr/>
            <p:nvPr/>
          </p:nvSpPr>
          <p:spPr>
            <a:xfrm>
              <a:off x="6323933" y="2179519"/>
              <a:ext cx="11592" cy="14143"/>
            </a:xfrm>
            <a:custGeom>
              <a:avLst/>
              <a:gdLst/>
              <a:ahLst/>
              <a:cxnLst/>
              <a:rect l="l" t="t" r="r" b="b"/>
              <a:pathLst>
                <a:path w="532" h="649" extrusionOk="0">
                  <a:moveTo>
                    <a:pt x="258" y="1"/>
                  </a:moveTo>
                  <a:cubicBezTo>
                    <a:pt x="130" y="1"/>
                    <a:pt x="0" y="102"/>
                    <a:pt x="46" y="268"/>
                  </a:cubicBezTo>
                  <a:lnTo>
                    <a:pt x="98" y="478"/>
                  </a:lnTo>
                  <a:cubicBezTo>
                    <a:pt x="111" y="570"/>
                    <a:pt x="203" y="649"/>
                    <a:pt x="308" y="649"/>
                  </a:cubicBezTo>
                  <a:lnTo>
                    <a:pt x="348" y="649"/>
                  </a:lnTo>
                  <a:cubicBezTo>
                    <a:pt x="466" y="623"/>
                    <a:pt x="531" y="504"/>
                    <a:pt x="505" y="400"/>
                  </a:cubicBezTo>
                  <a:lnTo>
                    <a:pt x="466" y="176"/>
                  </a:lnTo>
                  <a:cubicBezTo>
                    <a:pt x="444" y="55"/>
                    <a:pt x="351" y="1"/>
                    <a:pt x="2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065;p115"/>
            <p:cNvSpPr/>
            <p:nvPr/>
          </p:nvSpPr>
          <p:spPr>
            <a:xfrm>
              <a:off x="6306915" y="2209375"/>
              <a:ext cx="28610" cy="9458"/>
            </a:xfrm>
            <a:custGeom>
              <a:avLst/>
              <a:gdLst/>
              <a:ahLst/>
              <a:cxnLst/>
              <a:rect l="l" t="t" r="r" b="b"/>
              <a:pathLst>
                <a:path w="1313" h="434" extrusionOk="0">
                  <a:moveTo>
                    <a:pt x="289" y="0"/>
                  </a:moveTo>
                  <a:cubicBezTo>
                    <a:pt x="0" y="0"/>
                    <a:pt x="0" y="420"/>
                    <a:pt x="289" y="433"/>
                  </a:cubicBezTo>
                  <a:lnTo>
                    <a:pt x="1037" y="433"/>
                  </a:lnTo>
                  <a:cubicBezTo>
                    <a:pt x="1312" y="433"/>
                    <a:pt x="1312" y="0"/>
                    <a:pt x="1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878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217992" y="426925"/>
            <a:ext cx="8582445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 smtClean="0">
                <a:latin typeface="Electrolize [RUS by Daymarius]" panose="02000506000000020004" pitchFamily="2" charset="0"/>
              </a:rPr>
              <a:t>ПРОДОЛЖИМ </a:t>
            </a:r>
            <a:r>
              <a:rPr lang="ru-RU" sz="26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НЕОЧЕВИДНЫМИ МИНУСАМИ</a:t>
            </a:r>
            <a:endParaRPr lang="ru-RU" sz="26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10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1146" y="1889362"/>
            <a:ext cx="76196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появляются ошибки из-за переключения между задачами (как переключение контекста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);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невозможно успеть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всё</a:t>
            </a:r>
            <a:r>
              <a:rPr lang="en-US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;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переработки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и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усталость</a:t>
            </a:r>
            <a:r>
              <a:rPr lang="en-US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;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достаточно сложно построить гибкий график и уходить по личной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необходимости,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потому что события в это время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продолжают генерироваться,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и очень часто на них нужно реагировать своевременно, так как от этого зависит рабочий процесс других людей.</a:t>
            </a:r>
          </a:p>
        </p:txBody>
      </p:sp>
      <p:sp>
        <p:nvSpPr>
          <p:cNvPr id="75" name="Google Shape;1776;p67"/>
          <p:cNvSpPr txBox="1">
            <a:spLocks noGrp="1"/>
          </p:cNvSpPr>
          <p:nvPr>
            <p:ph type="subTitle" idx="1"/>
          </p:nvPr>
        </p:nvSpPr>
        <p:spPr>
          <a:xfrm>
            <a:off x="512730" y="1383862"/>
            <a:ext cx="6192869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Electrolize [RUS by Daymarius]" panose="02000506000000020004" pitchFamily="2" charset="0"/>
              </a:rPr>
              <a:t>В личном рабочем процессе:</a:t>
            </a:r>
            <a:endParaRPr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grpSp>
        <p:nvGrpSpPr>
          <p:cNvPr id="47" name="Google Shape;2933;p115"/>
          <p:cNvGrpSpPr/>
          <p:nvPr/>
        </p:nvGrpSpPr>
        <p:grpSpPr>
          <a:xfrm>
            <a:off x="626158" y="2020957"/>
            <a:ext cx="314988" cy="297240"/>
            <a:chOff x="4859993" y="1348005"/>
            <a:chExt cx="322296" cy="304136"/>
          </a:xfrm>
          <a:solidFill>
            <a:srgbClr val="FF6600"/>
          </a:solidFill>
        </p:grpSpPr>
        <p:sp>
          <p:nvSpPr>
            <p:cNvPr id="48" name="Google Shape;2934;p115"/>
            <p:cNvSpPr/>
            <p:nvPr/>
          </p:nvSpPr>
          <p:spPr>
            <a:xfrm>
              <a:off x="5010954" y="1348005"/>
              <a:ext cx="42774" cy="43934"/>
            </a:xfrm>
            <a:custGeom>
              <a:avLst/>
              <a:gdLst/>
              <a:ahLst/>
              <a:cxnLst/>
              <a:rect l="l" t="t" r="r" b="b"/>
              <a:pathLst>
                <a:path w="1963" h="2016" extrusionOk="0">
                  <a:moveTo>
                    <a:pt x="1659" y="0"/>
                  </a:moveTo>
                  <a:cubicBezTo>
                    <a:pt x="1607" y="0"/>
                    <a:pt x="1554" y="22"/>
                    <a:pt x="1509" y="73"/>
                  </a:cubicBezTo>
                  <a:lnTo>
                    <a:pt x="79" y="1661"/>
                  </a:lnTo>
                  <a:cubicBezTo>
                    <a:pt x="0" y="1753"/>
                    <a:pt x="13" y="1884"/>
                    <a:pt x="92" y="1963"/>
                  </a:cubicBezTo>
                  <a:cubicBezTo>
                    <a:pt x="132" y="2002"/>
                    <a:pt x="184" y="2015"/>
                    <a:pt x="236" y="2015"/>
                  </a:cubicBezTo>
                  <a:cubicBezTo>
                    <a:pt x="289" y="2015"/>
                    <a:pt x="355" y="1989"/>
                    <a:pt x="394" y="1950"/>
                  </a:cubicBezTo>
                  <a:lnTo>
                    <a:pt x="1824" y="362"/>
                  </a:lnTo>
                  <a:cubicBezTo>
                    <a:pt x="1963" y="204"/>
                    <a:pt x="1817" y="0"/>
                    <a:pt x="16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35;p115"/>
            <p:cNvSpPr/>
            <p:nvPr/>
          </p:nvSpPr>
          <p:spPr>
            <a:xfrm>
              <a:off x="4859993" y="1348528"/>
              <a:ext cx="264226" cy="240175"/>
            </a:xfrm>
            <a:custGeom>
              <a:avLst/>
              <a:gdLst/>
              <a:ahLst/>
              <a:cxnLst/>
              <a:rect l="l" t="t" r="r" b="b"/>
              <a:pathLst>
                <a:path w="12126" h="11021" extrusionOk="0">
                  <a:moveTo>
                    <a:pt x="11827" y="0"/>
                  </a:moveTo>
                  <a:cubicBezTo>
                    <a:pt x="11777" y="0"/>
                    <a:pt x="11725" y="19"/>
                    <a:pt x="11678" y="63"/>
                  </a:cubicBezTo>
                  <a:lnTo>
                    <a:pt x="6089" y="6282"/>
                  </a:lnTo>
                  <a:cubicBezTo>
                    <a:pt x="5997" y="6387"/>
                    <a:pt x="6023" y="6531"/>
                    <a:pt x="6128" y="6610"/>
                  </a:cubicBezTo>
                  <a:lnTo>
                    <a:pt x="6272" y="6701"/>
                  </a:lnTo>
                  <a:lnTo>
                    <a:pt x="4882" y="8237"/>
                  </a:lnTo>
                  <a:cubicBezTo>
                    <a:pt x="4842" y="8289"/>
                    <a:pt x="4829" y="8355"/>
                    <a:pt x="4842" y="8407"/>
                  </a:cubicBezTo>
                  <a:cubicBezTo>
                    <a:pt x="4842" y="8473"/>
                    <a:pt x="4882" y="8525"/>
                    <a:pt x="4947" y="8565"/>
                  </a:cubicBezTo>
                  <a:lnTo>
                    <a:pt x="5118" y="8656"/>
                  </a:lnTo>
                  <a:lnTo>
                    <a:pt x="3924" y="9982"/>
                  </a:lnTo>
                  <a:cubicBezTo>
                    <a:pt x="3560" y="10395"/>
                    <a:pt x="3053" y="10602"/>
                    <a:pt x="2543" y="10602"/>
                  </a:cubicBezTo>
                  <a:cubicBezTo>
                    <a:pt x="2097" y="10602"/>
                    <a:pt x="1647" y="10444"/>
                    <a:pt x="1287" y="10126"/>
                  </a:cubicBezTo>
                  <a:cubicBezTo>
                    <a:pt x="526" y="9430"/>
                    <a:pt x="460" y="8250"/>
                    <a:pt x="1155" y="7489"/>
                  </a:cubicBezTo>
                  <a:lnTo>
                    <a:pt x="2336" y="6164"/>
                  </a:lnTo>
                  <a:lnTo>
                    <a:pt x="2454" y="6334"/>
                  </a:lnTo>
                  <a:cubicBezTo>
                    <a:pt x="2494" y="6387"/>
                    <a:pt x="2559" y="6413"/>
                    <a:pt x="2625" y="6413"/>
                  </a:cubicBezTo>
                  <a:cubicBezTo>
                    <a:pt x="2634" y="6415"/>
                    <a:pt x="2643" y="6416"/>
                    <a:pt x="2653" y="6416"/>
                  </a:cubicBezTo>
                  <a:cubicBezTo>
                    <a:pt x="2699" y="6416"/>
                    <a:pt x="2750" y="6391"/>
                    <a:pt x="2782" y="6347"/>
                  </a:cubicBezTo>
                  <a:lnTo>
                    <a:pt x="4173" y="4812"/>
                  </a:lnTo>
                  <a:lnTo>
                    <a:pt x="4278" y="4943"/>
                  </a:lnTo>
                  <a:cubicBezTo>
                    <a:pt x="4317" y="4996"/>
                    <a:pt x="4383" y="5022"/>
                    <a:pt x="4449" y="5022"/>
                  </a:cubicBezTo>
                  <a:cubicBezTo>
                    <a:pt x="4501" y="5022"/>
                    <a:pt x="4567" y="4996"/>
                    <a:pt x="4606" y="4956"/>
                  </a:cubicBezTo>
                  <a:lnTo>
                    <a:pt x="6718" y="2608"/>
                  </a:lnTo>
                  <a:cubicBezTo>
                    <a:pt x="6838" y="2448"/>
                    <a:pt x="6699" y="2257"/>
                    <a:pt x="6545" y="2257"/>
                  </a:cubicBezTo>
                  <a:cubicBezTo>
                    <a:pt x="6497" y="2257"/>
                    <a:pt x="6447" y="2276"/>
                    <a:pt x="6403" y="2319"/>
                  </a:cubicBezTo>
                  <a:lnTo>
                    <a:pt x="4449" y="4484"/>
                  </a:lnTo>
                  <a:lnTo>
                    <a:pt x="4409" y="4432"/>
                  </a:lnTo>
                  <a:cubicBezTo>
                    <a:pt x="4350" y="4366"/>
                    <a:pt x="4265" y="4333"/>
                    <a:pt x="4180" y="4333"/>
                  </a:cubicBezTo>
                  <a:cubicBezTo>
                    <a:pt x="4094" y="4333"/>
                    <a:pt x="4009" y="4366"/>
                    <a:pt x="3950" y="4432"/>
                  </a:cubicBezTo>
                  <a:lnTo>
                    <a:pt x="2651" y="5875"/>
                  </a:lnTo>
                  <a:lnTo>
                    <a:pt x="2612" y="5796"/>
                  </a:lnTo>
                  <a:cubicBezTo>
                    <a:pt x="2549" y="5712"/>
                    <a:pt x="2452" y="5669"/>
                    <a:pt x="2358" y="5669"/>
                  </a:cubicBezTo>
                  <a:cubicBezTo>
                    <a:pt x="2276" y="5669"/>
                    <a:pt x="2195" y="5702"/>
                    <a:pt x="2139" y="5770"/>
                  </a:cubicBezTo>
                  <a:lnTo>
                    <a:pt x="840" y="7213"/>
                  </a:lnTo>
                  <a:cubicBezTo>
                    <a:pt x="1" y="8145"/>
                    <a:pt x="66" y="9588"/>
                    <a:pt x="1011" y="10441"/>
                  </a:cubicBezTo>
                  <a:lnTo>
                    <a:pt x="1011" y="10428"/>
                  </a:lnTo>
                  <a:cubicBezTo>
                    <a:pt x="1446" y="10826"/>
                    <a:pt x="1995" y="11021"/>
                    <a:pt x="2543" y="11021"/>
                  </a:cubicBezTo>
                  <a:cubicBezTo>
                    <a:pt x="3168" y="11021"/>
                    <a:pt x="3791" y="10767"/>
                    <a:pt x="4239" y="10270"/>
                  </a:cubicBezTo>
                  <a:lnTo>
                    <a:pt x="5538" y="8827"/>
                  </a:lnTo>
                  <a:cubicBezTo>
                    <a:pt x="5669" y="8683"/>
                    <a:pt x="5629" y="8460"/>
                    <a:pt x="5459" y="8368"/>
                  </a:cubicBezTo>
                  <a:lnTo>
                    <a:pt x="5380" y="8328"/>
                  </a:lnTo>
                  <a:lnTo>
                    <a:pt x="6679" y="6885"/>
                  </a:lnTo>
                  <a:cubicBezTo>
                    <a:pt x="6732" y="6820"/>
                    <a:pt x="6758" y="6728"/>
                    <a:pt x="6758" y="6636"/>
                  </a:cubicBezTo>
                  <a:cubicBezTo>
                    <a:pt x="6745" y="6557"/>
                    <a:pt x="6692" y="6478"/>
                    <a:pt x="6627" y="6426"/>
                  </a:cubicBezTo>
                  <a:lnTo>
                    <a:pt x="6561" y="6387"/>
                  </a:lnTo>
                  <a:lnTo>
                    <a:pt x="12006" y="338"/>
                  </a:lnTo>
                  <a:cubicBezTo>
                    <a:pt x="12126" y="188"/>
                    <a:pt x="11987" y="0"/>
                    <a:pt x="118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36;p115"/>
            <p:cNvSpPr/>
            <p:nvPr/>
          </p:nvSpPr>
          <p:spPr>
            <a:xfrm>
              <a:off x="4882873" y="1493056"/>
              <a:ext cx="79207" cy="75293"/>
            </a:xfrm>
            <a:custGeom>
              <a:avLst/>
              <a:gdLst/>
              <a:ahLst/>
              <a:cxnLst/>
              <a:rect l="l" t="t" r="r" b="b"/>
              <a:pathLst>
                <a:path w="3635" h="3455" extrusionOk="0">
                  <a:moveTo>
                    <a:pt x="2465" y="0"/>
                  </a:moveTo>
                  <a:cubicBezTo>
                    <a:pt x="1922" y="0"/>
                    <a:pt x="1402" y="227"/>
                    <a:pt x="1024" y="647"/>
                  </a:cubicBezTo>
                  <a:lnTo>
                    <a:pt x="971" y="712"/>
                  </a:lnTo>
                  <a:cubicBezTo>
                    <a:pt x="842" y="871"/>
                    <a:pt x="976" y="1052"/>
                    <a:pt x="1133" y="1052"/>
                  </a:cubicBezTo>
                  <a:cubicBezTo>
                    <a:pt x="1184" y="1052"/>
                    <a:pt x="1238" y="1033"/>
                    <a:pt x="1286" y="988"/>
                  </a:cubicBezTo>
                  <a:lnTo>
                    <a:pt x="1339" y="922"/>
                  </a:lnTo>
                  <a:cubicBezTo>
                    <a:pt x="1632" y="608"/>
                    <a:pt x="2042" y="428"/>
                    <a:pt x="2463" y="428"/>
                  </a:cubicBezTo>
                  <a:cubicBezTo>
                    <a:pt x="2569" y="428"/>
                    <a:pt x="2676" y="439"/>
                    <a:pt x="2782" y="463"/>
                  </a:cubicBezTo>
                  <a:lnTo>
                    <a:pt x="2861" y="476"/>
                  </a:lnTo>
                  <a:cubicBezTo>
                    <a:pt x="2952" y="489"/>
                    <a:pt x="3031" y="568"/>
                    <a:pt x="3057" y="673"/>
                  </a:cubicBezTo>
                  <a:cubicBezTo>
                    <a:pt x="3189" y="1158"/>
                    <a:pt x="3057" y="1683"/>
                    <a:pt x="2716" y="2051"/>
                  </a:cubicBezTo>
                  <a:lnTo>
                    <a:pt x="2113" y="2733"/>
                  </a:lnTo>
                  <a:cubicBezTo>
                    <a:pt x="1920" y="2946"/>
                    <a:pt x="1691" y="3036"/>
                    <a:pt x="1468" y="3036"/>
                  </a:cubicBezTo>
                  <a:cubicBezTo>
                    <a:pt x="840" y="3036"/>
                    <a:pt x="263" y="2322"/>
                    <a:pt x="709" y="1644"/>
                  </a:cubicBezTo>
                  <a:cubicBezTo>
                    <a:pt x="774" y="1552"/>
                    <a:pt x="748" y="1421"/>
                    <a:pt x="643" y="1355"/>
                  </a:cubicBezTo>
                  <a:lnTo>
                    <a:pt x="656" y="1355"/>
                  </a:lnTo>
                  <a:cubicBezTo>
                    <a:pt x="618" y="1331"/>
                    <a:pt x="576" y="1319"/>
                    <a:pt x="535" y="1319"/>
                  </a:cubicBezTo>
                  <a:cubicBezTo>
                    <a:pt x="464" y="1319"/>
                    <a:pt x="396" y="1354"/>
                    <a:pt x="355" y="1421"/>
                  </a:cubicBezTo>
                  <a:cubicBezTo>
                    <a:pt x="0" y="1959"/>
                    <a:pt x="92" y="2680"/>
                    <a:pt x="578" y="3113"/>
                  </a:cubicBezTo>
                  <a:cubicBezTo>
                    <a:pt x="814" y="3323"/>
                    <a:pt x="1129" y="3455"/>
                    <a:pt x="1444" y="3455"/>
                  </a:cubicBezTo>
                  <a:lnTo>
                    <a:pt x="1522" y="3455"/>
                  </a:lnTo>
                  <a:cubicBezTo>
                    <a:pt x="1863" y="3428"/>
                    <a:pt x="2191" y="3271"/>
                    <a:pt x="2428" y="3022"/>
                  </a:cubicBezTo>
                  <a:lnTo>
                    <a:pt x="3031" y="2339"/>
                  </a:lnTo>
                  <a:cubicBezTo>
                    <a:pt x="3464" y="1854"/>
                    <a:pt x="3635" y="1198"/>
                    <a:pt x="3477" y="568"/>
                  </a:cubicBezTo>
                  <a:cubicBezTo>
                    <a:pt x="3412" y="319"/>
                    <a:pt x="3202" y="109"/>
                    <a:pt x="2939" y="56"/>
                  </a:cubicBezTo>
                  <a:lnTo>
                    <a:pt x="2874" y="43"/>
                  </a:lnTo>
                  <a:cubicBezTo>
                    <a:pt x="2737" y="14"/>
                    <a:pt x="2600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37;p115"/>
            <p:cNvSpPr/>
            <p:nvPr/>
          </p:nvSpPr>
          <p:spPr>
            <a:xfrm>
              <a:off x="5020673" y="1446354"/>
              <a:ext cx="161616" cy="189769"/>
            </a:xfrm>
            <a:custGeom>
              <a:avLst/>
              <a:gdLst/>
              <a:ahLst/>
              <a:cxnLst/>
              <a:rect l="l" t="t" r="r" b="b"/>
              <a:pathLst>
                <a:path w="7417" h="8708" extrusionOk="0">
                  <a:moveTo>
                    <a:pt x="7104" y="1"/>
                  </a:moveTo>
                  <a:cubicBezTo>
                    <a:pt x="7052" y="1"/>
                    <a:pt x="6999" y="22"/>
                    <a:pt x="6954" y="74"/>
                  </a:cubicBezTo>
                  <a:lnTo>
                    <a:pt x="4055" y="3288"/>
                  </a:lnTo>
                  <a:cubicBezTo>
                    <a:pt x="4002" y="3236"/>
                    <a:pt x="3923" y="3196"/>
                    <a:pt x="3832" y="3196"/>
                  </a:cubicBezTo>
                  <a:cubicBezTo>
                    <a:pt x="3753" y="3196"/>
                    <a:pt x="3674" y="3223"/>
                    <a:pt x="3622" y="3288"/>
                  </a:cubicBezTo>
                  <a:lnTo>
                    <a:pt x="2598" y="4417"/>
                  </a:lnTo>
                  <a:lnTo>
                    <a:pt x="2598" y="4404"/>
                  </a:lnTo>
                  <a:cubicBezTo>
                    <a:pt x="2546" y="4325"/>
                    <a:pt x="2467" y="4285"/>
                    <a:pt x="2375" y="4285"/>
                  </a:cubicBezTo>
                  <a:cubicBezTo>
                    <a:pt x="2363" y="4284"/>
                    <a:pt x="2352" y="4283"/>
                    <a:pt x="2340" y="4283"/>
                  </a:cubicBezTo>
                  <a:cubicBezTo>
                    <a:pt x="2263" y="4283"/>
                    <a:pt x="2198" y="4320"/>
                    <a:pt x="2152" y="4377"/>
                  </a:cubicBezTo>
                  <a:lnTo>
                    <a:pt x="1103" y="5545"/>
                  </a:lnTo>
                  <a:cubicBezTo>
                    <a:pt x="0" y="6765"/>
                    <a:pt x="866" y="8707"/>
                    <a:pt x="2506" y="8707"/>
                  </a:cubicBezTo>
                  <a:lnTo>
                    <a:pt x="2611" y="8707"/>
                  </a:lnTo>
                  <a:cubicBezTo>
                    <a:pt x="3110" y="8681"/>
                    <a:pt x="3582" y="8458"/>
                    <a:pt x="3923" y="8077"/>
                  </a:cubicBezTo>
                  <a:lnTo>
                    <a:pt x="4960" y="6910"/>
                  </a:lnTo>
                  <a:cubicBezTo>
                    <a:pt x="5091" y="6778"/>
                    <a:pt x="5052" y="6555"/>
                    <a:pt x="4894" y="6477"/>
                  </a:cubicBezTo>
                  <a:lnTo>
                    <a:pt x="4881" y="6463"/>
                  </a:lnTo>
                  <a:lnTo>
                    <a:pt x="5891" y="5335"/>
                  </a:lnTo>
                  <a:cubicBezTo>
                    <a:pt x="6010" y="5204"/>
                    <a:pt x="5983" y="5007"/>
                    <a:pt x="5839" y="4902"/>
                  </a:cubicBezTo>
                  <a:lnTo>
                    <a:pt x="7269" y="3301"/>
                  </a:lnTo>
                  <a:cubicBezTo>
                    <a:pt x="7416" y="3144"/>
                    <a:pt x="7277" y="2951"/>
                    <a:pt x="7116" y="2951"/>
                  </a:cubicBezTo>
                  <a:cubicBezTo>
                    <a:pt x="7061" y="2951"/>
                    <a:pt x="7004" y="2973"/>
                    <a:pt x="6954" y="3026"/>
                  </a:cubicBezTo>
                  <a:lnTo>
                    <a:pt x="5354" y="4797"/>
                  </a:lnTo>
                  <a:cubicBezTo>
                    <a:pt x="5314" y="4850"/>
                    <a:pt x="5301" y="4902"/>
                    <a:pt x="5301" y="4968"/>
                  </a:cubicBezTo>
                  <a:cubicBezTo>
                    <a:pt x="5314" y="5020"/>
                    <a:pt x="5340" y="5086"/>
                    <a:pt x="5393" y="5112"/>
                  </a:cubicBezTo>
                  <a:lnTo>
                    <a:pt x="5472" y="5165"/>
                  </a:lnTo>
                  <a:lnTo>
                    <a:pt x="4383" y="6385"/>
                  </a:lnTo>
                  <a:cubicBezTo>
                    <a:pt x="4343" y="6424"/>
                    <a:pt x="4317" y="6490"/>
                    <a:pt x="4330" y="6555"/>
                  </a:cubicBezTo>
                  <a:cubicBezTo>
                    <a:pt x="4343" y="6621"/>
                    <a:pt x="4383" y="6673"/>
                    <a:pt x="4435" y="6713"/>
                  </a:cubicBezTo>
                  <a:lnTo>
                    <a:pt x="4540" y="6765"/>
                  </a:lnTo>
                  <a:lnTo>
                    <a:pt x="3595" y="7789"/>
                  </a:lnTo>
                  <a:cubicBezTo>
                    <a:pt x="3292" y="8119"/>
                    <a:pt x="2902" y="8268"/>
                    <a:pt x="2517" y="8268"/>
                  </a:cubicBezTo>
                  <a:cubicBezTo>
                    <a:pt x="1786" y="8268"/>
                    <a:pt x="1075" y="7730"/>
                    <a:pt x="1024" y="6870"/>
                  </a:cubicBezTo>
                  <a:cubicBezTo>
                    <a:pt x="1011" y="6490"/>
                    <a:pt x="1142" y="6109"/>
                    <a:pt x="1404" y="5807"/>
                  </a:cubicBezTo>
                  <a:lnTo>
                    <a:pt x="2336" y="4784"/>
                  </a:lnTo>
                  <a:lnTo>
                    <a:pt x="2401" y="4876"/>
                  </a:lnTo>
                  <a:cubicBezTo>
                    <a:pt x="2441" y="4928"/>
                    <a:pt x="2493" y="4955"/>
                    <a:pt x="2559" y="4955"/>
                  </a:cubicBezTo>
                  <a:cubicBezTo>
                    <a:pt x="2570" y="4957"/>
                    <a:pt x="2581" y="4958"/>
                    <a:pt x="2593" y="4958"/>
                  </a:cubicBezTo>
                  <a:cubicBezTo>
                    <a:pt x="2646" y="4958"/>
                    <a:pt x="2697" y="4932"/>
                    <a:pt x="2729" y="4889"/>
                  </a:cubicBezTo>
                  <a:lnTo>
                    <a:pt x="3818" y="3682"/>
                  </a:lnTo>
                  <a:lnTo>
                    <a:pt x="3884" y="3748"/>
                  </a:lnTo>
                  <a:cubicBezTo>
                    <a:pt x="3923" y="3800"/>
                    <a:pt x="3976" y="3826"/>
                    <a:pt x="4042" y="3826"/>
                  </a:cubicBezTo>
                  <a:cubicBezTo>
                    <a:pt x="4107" y="3826"/>
                    <a:pt x="4160" y="3800"/>
                    <a:pt x="4212" y="3761"/>
                  </a:cubicBezTo>
                  <a:lnTo>
                    <a:pt x="4199" y="3761"/>
                  </a:lnTo>
                  <a:lnTo>
                    <a:pt x="7269" y="362"/>
                  </a:lnTo>
                  <a:cubicBezTo>
                    <a:pt x="7408" y="204"/>
                    <a:pt x="7262" y="1"/>
                    <a:pt x="71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38;p115"/>
            <p:cNvSpPr/>
            <p:nvPr/>
          </p:nvSpPr>
          <p:spPr>
            <a:xfrm>
              <a:off x="5047126" y="1560503"/>
              <a:ext cx="62755" cy="54198"/>
            </a:xfrm>
            <a:custGeom>
              <a:avLst/>
              <a:gdLst/>
              <a:ahLst/>
              <a:cxnLst/>
              <a:rect l="l" t="t" r="r" b="b"/>
              <a:pathLst>
                <a:path w="2880" h="2487" extrusionOk="0">
                  <a:moveTo>
                    <a:pt x="2014" y="425"/>
                  </a:moveTo>
                  <a:cubicBezTo>
                    <a:pt x="2093" y="425"/>
                    <a:pt x="2158" y="438"/>
                    <a:pt x="2224" y="451"/>
                  </a:cubicBezTo>
                  <a:lnTo>
                    <a:pt x="2276" y="464"/>
                  </a:lnTo>
                  <a:cubicBezTo>
                    <a:pt x="2316" y="464"/>
                    <a:pt x="2355" y="504"/>
                    <a:pt x="2355" y="543"/>
                  </a:cubicBezTo>
                  <a:cubicBezTo>
                    <a:pt x="2434" y="858"/>
                    <a:pt x="2355" y="1186"/>
                    <a:pt x="2145" y="1435"/>
                  </a:cubicBezTo>
                  <a:lnTo>
                    <a:pt x="2132" y="1435"/>
                  </a:lnTo>
                  <a:lnTo>
                    <a:pt x="1725" y="1895"/>
                  </a:lnTo>
                  <a:cubicBezTo>
                    <a:pt x="1615" y="2019"/>
                    <a:pt x="1469" y="2075"/>
                    <a:pt x="1325" y="2075"/>
                  </a:cubicBezTo>
                  <a:cubicBezTo>
                    <a:pt x="1058" y="2075"/>
                    <a:pt x="798" y="1882"/>
                    <a:pt x="781" y="1567"/>
                  </a:cubicBezTo>
                  <a:cubicBezTo>
                    <a:pt x="768" y="1422"/>
                    <a:pt x="820" y="1278"/>
                    <a:pt x="925" y="1173"/>
                  </a:cubicBezTo>
                  <a:lnTo>
                    <a:pt x="1292" y="753"/>
                  </a:lnTo>
                  <a:cubicBezTo>
                    <a:pt x="1476" y="543"/>
                    <a:pt x="1739" y="425"/>
                    <a:pt x="2014" y="425"/>
                  </a:cubicBezTo>
                  <a:close/>
                  <a:moveTo>
                    <a:pt x="2016" y="1"/>
                  </a:moveTo>
                  <a:cubicBezTo>
                    <a:pt x="1624" y="1"/>
                    <a:pt x="1241" y="169"/>
                    <a:pt x="978" y="464"/>
                  </a:cubicBezTo>
                  <a:lnTo>
                    <a:pt x="597" y="884"/>
                  </a:lnTo>
                  <a:cubicBezTo>
                    <a:pt x="1" y="1610"/>
                    <a:pt x="639" y="2486"/>
                    <a:pt x="1355" y="2486"/>
                  </a:cubicBezTo>
                  <a:cubicBezTo>
                    <a:pt x="1584" y="2486"/>
                    <a:pt x="1820" y="2396"/>
                    <a:pt x="2027" y="2183"/>
                  </a:cubicBezTo>
                  <a:lnTo>
                    <a:pt x="2447" y="1711"/>
                  </a:lnTo>
                  <a:cubicBezTo>
                    <a:pt x="2762" y="1370"/>
                    <a:pt x="2880" y="897"/>
                    <a:pt x="2762" y="438"/>
                  </a:cubicBezTo>
                  <a:cubicBezTo>
                    <a:pt x="2709" y="241"/>
                    <a:pt x="2552" y="84"/>
                    <a:pt x="2355" y="45"/>
                  </a:cubicBezTo>
                  <a:lnTo>
                    <a:pt x="2303" y="32"/>
                  </a:lnTo>
                  <a:cubicBezTo>
                    <a:pt x="2208" y="11"/>
                    <a:pt x="2111" y="1"/>
                    <a:pt x="20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39;p115"/>
            <p:cNvSpPr/>
            <p:nvPr/>
          </p:nvSpPr>
          <p:spPr>
            <a:xfrm>
              <a:off x="5132739" y="1409917"/>
              <a:ext cx="40486" cy="41493"/>
            </a:xfrm>
            <a:custGeom>
              <a:avLst/>
              <a:gdLst/>
              <a:ahLst/>
              <a:cxnLst/>
              <a:rect l="l" t="t" r="r" b="b"/>
              <a:pathLst>
                <a:path w="1858" h="1904" extrusionOk="0">
                  <a:moveTo>
                    <a:pt x="1544" y="1"/>
                  </a:moveTo>
                  <a:cubicBezTo>
                    <a:pt x="1486" y="1"/>
                    <a:pt x="1426" y="27"/>
                    <a:pt x="1378" y="93"/>
                  </a:cubicBezTo>
                  <a:lnTo>
                    <a:pt x="79" y="1549"/>
                  </a:lnTo>
                  <a:cubicBezTo>
                    <a:pt x="1" y="1641"/>
                    <a:pt x="1" y="1772"/>
                    <a:pt x="92" y="1851"/>
                  </a:cubicBezTo>
                  <a:cubicBezTo>
                    <a:pt x="132" y="1890"/>
                    <a:pt x="184" y="1903"/>
                    <a:pt x="237" y="1903"/>
                  </a:cubicBezTo>
                  <a:cubicBezTo>
                    <a:pt x="289" y="1903"/>
                    <a:pt x="355" y="1877"/>
                    <a:pt x="394" y="1838"/>
                  </a:cubicBezTo>
                  <a:lnTo>
                    <a:pt x="1693" y="368"/>
                  </a:lnTo>
                  <a:cubicBezTo>
                    <a:pt x="1858" y="213"/>
                    <a:pt x="1708" y="1"/>
                    <a:pt x="1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40;p115"/>
            <p:cNvSpPr/>
            <p:nvPr/>
          </p:nvSpPr>
          <p:spPr>
            <a:xfrm>
              <a:off x="5126158" y="1574516"/>
              <a:ext cx="48352" cy="51866"/>
            </a:xfrm>
            <a:custGeom>
              <a:avLst/>
              <a:gdLst/>
              <a:ahLst/>
              <a:cxnLst/>
              <a:rect l="l" t="t" r="r" b="b"/>
              <a:pathLst>
                <a:path w="2219" h="2380" extrusionOk="0">
                  <a:moveTo>
                    <a:pt x="1977" y="0"/>
                  </a:moveTo>
                  <a:cubicBezTo>
                    <a:pt x="1920" y="0"/>
                    <a:pt x="1865" y="23"/>
                    <a:pt x="1825" y="71"/>
                  </a:cubicBezTo>
                  <a:lnTo>
                    <a:pt x="80" y="2026"/>
                  </a:lnTo>
                  <a:cubicBezTo>
                    <a:pt x="1" y="2118"/>
                    <a:pt x="14" y="2249"/>
                    <a:pt x="106" y="2327"/>
                  </a:cubicBezTo>
                  <a:cubicBezTo>
                    <a:pt x="145" y="2367"/>
                    <a:pt x="185" y="2380"/>
                    <a:pt x="237" y="2380"/>
                  </a:cubicBezTo>
                  <a:cubicBezTo>
                    <a:pt x="303" y="2380"/>
                    <a:pt x="368" y="2354"/>
                    <a:pt x="408" y="2314"/>
                  </a:cubicBezTo>
                  <a:lnTo>
                    <a:pt x="2139" y="346"/>
                  </a:lnTo>
                  <a:cubicBezTo>
                    <a:pt x="2218" y="268"/>
                    <a:pt x="2205" y="136"/>
                    <a:pt x="2126" y="58"/>
                  </a:cubicBezTo>
                  <a:cubicBezTo>
                    <a:pt x="2082" y="20"/>
                    <a:pt x="2029" y="0"/>
                    <a:pt x="1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41;p115"/>
            <p:cNvSpPr/>
            <p:nvPr/>
          </p:nvSpPr>
          <p:spPr>
            <a:xfrm>
              <a:off x="5001236" y="1625118"/>
              <a:ext cx="26039" cy="27023"/>
            </a:xfrm>
            <a:custGeom>
              <a:avLst/>
              <a:gdLst/>
              <a:ahLst/>
              <a:cxnLst/>
              <a:rect l="l" t="t" r="r" b="b"/>
              <a:pathLst>
                <a:path w="1195" h="1240" extrusionOk="0">
                  <a:moveTo>
                    <a:pt x="953" y="0"/>
                  </a:moveTo>
                  <a:cubicBezTo>
                    <a:pt x="896" y="0"/>
                    <a:pt x="841" y="23"/>
                    <a:pt x="801" y="71"/>
                  </a:cubicBezTo>
                  <a:lnTo>
                    <a:pt x="79" y="885"/>
                  </a:lnTo>
                  <a:cubicBezTo>
                    <a:pt x="0" y="976"/>
                    <a:pt x="13" y="1108"/>
                    <a:pt x="92" y="1186"/>
                  </a:cubicBezTo>
                  <a:cubicBezTo>
                    <a:pt x="134" y="1222"/>
                    <a:pt x="185" y="1239"/>
                    <a:pt x="234" y="1239"/>
                  </a:cubicBezTo>
                  <a:cubicBezTo>
                    <a:pt x="293" y="1239"/>
                    <a:pt x="351" y="1216"/>
                    <a:pt x="394" y="1173"/>
                  </a:cubicBezTo>
                  <a:lnTo>
                    <a:pt x="1115" y="347"/>
                  </a:lnTo>
                  <a:cubicBezTo>
                    <a:pt x="1194" y="268"/>
                    <a:pt x="1194" y="137"/>
                    <a:pt x="1102" y="58"/>
                  </a:cubicBezTo>
                  <a:cubicBezTo>
                    <a:pt x="1058" y="20"/>
                    <a:pt x="1005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42;p115"/>
            <p:cNvSpPr/>
            <p:nvPr/>
          </p:nvSpPr>
          <p:spPr>
            <a:xfrm>
              <a:off x="5106656" y="1458209"/>
              <a:ext cx="23206" cy="20855"/>
            </a:xfrm>
            <a:custGeom>
              <a:avLst/>
              <a:gdLst/>
              <a:ahLst/>
              <a:cxnLst/>
              <a:rect l="l" t="t" r="r" b="b"/>
              <a:pathLst>
                <a:path w="1065" h="957" extrusionOk="0">
                  <a:moveTo>
                    <a:pt x="760" y="0"/>
                  </a:moveTo>
                  <a:cubicBezTo>
                    <a:pt x="708" y="0"/>
                    <a:pt x="655" y="20"/>
                    <a:pt x="607" y="68"/>
                  </a:cubicBezTo>
                  <a:lnTo>
                    <a:pt x="620" y="68"/>
                  </a:lnTo>
                  <a:lnTo>
                    <a:pt x="148" y="606"/>
                  </a:lnTo>
                  <a:cubicBezTo>
                    <a:pt x="1" y="763"/>
                    <a:pt x="147" y="956"/>
                    <a:pt x="307" y="956"/>
                  </a:cubicBezTo>
                  <a:cubicBezTo>
                    <a:pt x="361" y="956"/>
                    <a:pt x="417" y="934"/>
                    <a:pt x="463" y="881"/>
                  </a:cubicBezTo>
                  <a:lnTo>
                    <a:pt x="935" y="356"/>
                  </a:lnTo>
                  <a:cubicBezTo>
                    <a:pt x="1065" y="197"/>
                    <a:pt x="922" y="0"/>
                    <a:pt x="7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43;p115"/>
            <p:cNvSpPr/>
            <p:nvPr/>
          </p:nvSpPr>
          <p:spPr>
            <a:xfrm>
              <a:off x="4924034" y="1382437"/>
              <a:ext cx="39876" cy="41231"/>
            </a:xfrm>
            <a:custGeom>
              <a:avLst/>
              <a:gdLst/>
              <a:ahLst/>
              <a:cxnLst/>
              <a:rect l="l" t="t" r="r" b="b"/>
              <a:pathLst>
                <a:path w="1830" h="1892" extrusionOk="0">
                  <a:moveTo>
                    <a:pt x="1534" y="0"/>
                  </a:moveTo>
                  <a:cubicBezTo>
                    <a:pt x="1481" y="0"/>
                    <a:pt x="1425" y="24"/>
                    <a:pt x="1378" y="81"/>
                  </a:cubicBezTo>
                  <a:lnTo>
                    <a:pt x="79" y="1537"/>
                  </a:lnTo>
                  <a:cubicBezTo>
                    <a:pt x="1" y="1629"/>
                    <a:pt x="14" y="1760"/>
                    <a:pt x="93" y="1839"/>
                  </a:cubicBezTo>
                  <a:cubicBezTo>
                    <a:pt x="135" y="1875"/>
                    <a:pt x="185" y="1892"/>
                    <a:pt x="235" y="1892"/>
                  </a:cubicBezTo>
                  <a:cubicBezTo>
                    <a:pt x="294" y="1892"/>
                    <a:pt x="352" y="1869"/>
                    <a:pt x="394" y="1826"/>
                  </a:cubicBezTo>
                  <a:lnTo>
                    <a:pt x="1693" y="357"/>
                  </a:lnTo>
                  <a:cubicBezTo>
                    <a:pt x="1830" y="200"/>
                    <a:pt x="1690" y="0"/>
                    <a:pt x="15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44;p115"/>
            <p:cNvSpPr/>
            <p:nvPr/>
          </p:nvSpPr>
          <p:spPr>
            <a:xfrm>
              <a:off x="4899455" y="1430228"/>
              <a:ext cx="22313" cy="21182"/>
            </a:xfrm>
            <a:custGeom>
              <a:avLst/>
              <a:gdLst/>
              <a:ahLst/>
              <a:cxnLst/>
              <a:rect l="l" t="t" r="r" b="b"/>
              <a:pathLst>
                <a:path w="1024" h="972" extrusionOk="0">
                  <a:moveTo>
                    <a:pt x="707" y="1"/>
                  </a:moveTo>
                  <a:cubicBezTo>
                    <a:pt x="653" y="1"/>
                    <a:pt x="597" y="24"/>
                    <a:pt x="551" y="79"/>
                  </a:cubicBezTo>
                  <a:lnTo>
                    <a:pt x="79" y="617"/>
                  </a:lnTo>
                  <a:cubicBezTo>
                    <a:pt x="0" y="696"/>
                    <a:pt x="13" y="840"/>
                    <a:pt x="105" y="906"/>
                  </a:cubicBezTo>
                  <a:lnTo>
                    <a:pt x="92" y="919"/>
                  </a:lnTo>
                  <a:cubicBezTo>
                    <a:pt x="132" y="945"/>
                    <a:pt x="184" y="971"/>
                    <a:pt x="237" y="971"/>
                  </a:cubicBezTo>
                  <a:cubicBezTo>
                    <a:pt x="302" y="971"/>
                    <a:pt x="355" y="945"/>
                    <a:pt x="394" y="893"/>
                  </a:cubicBezTo>
                  <a:lnTo>
                    <a:pt x="866" y="368"/>
                  </a:lnTo>
                  <a:cubicBezTo>
                    <a:pt x="1024" y="210"/>
                    <a:pt x="871" y="1"/>
                    <a:pt x="7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2933;p115"/>
          <p:cNvGrpSpPr/>
          <p:nvPr/>
        </p:nvGrpSpPr>
        <p:grpSpPr>
          <a:xfrm>
            <a:off x="626158" y="2610979"/>
            <a:ext cx="314988" cy="297240"/>
            <a:chOff x="4859993" y="1348005"/>
            <a:chExt cx="322296" cy="304136"/>
          </a:xfrm>
          <a:solidFill>
            <a:srgbClr val="FF6600"/>
          </a:solidFill>
        </p:grpSpPr>
        <p:sp>
          <p:nvSpPr>
            <p:cNvPr id="60" name="Google Shape;2934;p115"/>
            <p:cNvSpPr/>
            <p:nvPr/>
          </p:nvSpPr>
          <p:spPr>
            <a:xfrm>
              <a:off x="5010954" y="1348005"/>
              <a:ext cx="42774" cy="43934"/>
            </a:xfrm>
            <a:custGeom>
              <a:avLst/>
              <a:gdLst/>
              <a:ahLst/>
              <a:cxnLst/>
              <a:rect l="l" t="t" r="r" b="b"/>
              <a:pathLst>
                <a:path w="1963" h="2016" extrusionOk="0">
                  <a:moveTo>
                    <a:pt x="1659" y="0"/>
                  </a:moveTo>
                  <a:cubicBezTo>
                    <a:pt x="1607" y="0"/>
                    <a:pt x="1554" y="22"/>
                    <a:pt x="1509" y="73"/>
                  </a:cubicBezTo>
                  <a:lnTo>
                    <a:pt x="79" y="1661"/>
                  </a:lnTo>
                  <a:cubicBezTo>
                    <a:pt x="0" y="1753"/>
                    <a:pt x="13" y="1884"/>
                    <a:pt x="92" y="1963"/>
                  </a:cubicBezTo>
                  <a:cubicBezTo>
                    <a:pt x="132" y="2002"/>
                    <a:pt x="184" y="2015"/>
                    <a:pt x="236" y="2015"/>
                  </a:cubicBezTo>
                  <a:cubicBezTo>
                    <a:pt x="289" y="2015"/>
                    <a:pt x="355" y="1989"/>
                    <a:pt x="394" y="1950"/>
                  </a:cubicBezTo>
                  <a:lnTo>
                    <a:pt x="1824" y="362"/>
                  </a:lnTo>
                  <a:cubicBezTo>
                    <a:pt x="1963" y="204"/>
                    <a:pt x="1817" y="0"/>
                    <a:pt x="16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35;p115"/>
            <p:cNvSpPr/>
            <p:nvPr/>
          </p:nvSpPr>
          <p:spPr>
            <a:xfrm>
              <a:off x="4859993" y="1348528"/>
              <a:ext cx="264226" cy="240175"/>
            </a:xfrm>
            <a:custGeom>
              <a:avLst/>
              <a:gdLst/>
              <a:ahLst/>
              <a:cxnLst/>
              <a:rect l="l" t="t" r="r" b="b"/>
              <a:pathLst>
                <a:path w="12126" h="11021" extrusionOk="0">
                  <a:moveTo>
                    <a:pt x="11827" y="0"/>
                  </a:moveTo>
                  <a:cubicBezTo>
                    <a:pt x="11777" y="0"/>
                    <a:pt x="11725" y="19"/>
                    <a:pt x="11678" y="63"/>
                  </a:cubicBezTo>
                  <a:lnTo>
                    <a:pt x="6089" y="6282"/>
                  </a:lnTo>
                  <a:cubicBezTo>
                    <a:pt x="5997" y="6387"/>
                    <a:pt x="6023" y="6531"/>
                    <a:pt x="6128" y="6610"/>
                  </a:cubicBezTo>
                  <a:lnTo>
                    <a:pt x="6272" y="6701"/>
                  </a:lnTo>
                  <a:lnTo>
                    <a:pt x="4882" y="8237"/>
                  </a:lnTo>
                  <a:cubicBezTo>
                    <a:pt x="4842" y="8289"/>
                    <a:pt x="4829" y="8355"/>
                    <a:pt x="4842" y="8407"/>
                  </a:cubicBezTo>
                  <a:cubicBezTo>
                    <a:pt x="4842" y="8473"/>
                    <a:pt x="4882" y="8525"/>
                    <a:pt x="4947" y="8565"/>
                  </a:cubicBezTo>
                  <a:lnTo>
                    <a:pt x="5118" y="8656"/>
                  </a:lnTo>
                  <a:lnTo>
                    <a:pt x="3924" y="9982"/>
                  </a:lnTo>
                  <a:cubicBezTo>
                    <a:pt x="3560" y="10395"/>
                    <a:pt x="3053" y="10602"/>
                    <a:pt x="2543" y="10602"/>
                  </a:cubicBezTo>
                  <a:cubicBezTo>
                    <a:pt x="2097" y="10602"/>
                    <a:pt x="1647" y="10444"/>
                    <a:pt x="1287" y="10126"/>
                  </a:cubicBezTo>
                  <a:cubicBezTo>
                    <a:pt x="526" y="9430"/>
                    <a:pt x="460" y="8250"/>
                    <a:pt x="1155" y="7489"/>
                  </a:cubicBezTo>
                  <a:lnTo>
                    <a:pt x="2336" y="6164"/>
                  </a:lnTo>
                  <a:lnTo>
                    <a:pt x="2454" y="6334"/>
                  </a:lnTo>
                  <a:cubicBezTo>
                    <a:pt x="2494" y="6387"/>
                    <a:pt x="2559" y="6413"/>
                    <a:pt x="2625" y="6413"/>
                  </a:cubicBezTo>
                  <a:cubicBezTo>
                    <a:pt x="2634" y="6415"/>
                    <a:pt x="2643" y="6416"/>
                    <a:pt x="2653" y="6416"/>
                  </a:cubicBezTo>
                  <a:cubicBezTo>
                    <a:pt x="2699" y="6416"/>
                    <a:pt x="2750" y="6391"/>
                    <a:pt x="2782" y="6347"/>
                  </a:cubicBezTo>
                  <a:lnTo>
                    <a:pt x="4173" y="4812"/>
                  </a:lnTo>
                  <a:lnTo>
                    <a:pt x="4278" y="4943"/>
                  </a:lnTo>
                  <a:cubicBezTo>
                    <a:pt x="4317" y="4996"/>
                    <a:pt x="4383" y="5022"/>
                    <a:pt x="4449" y="5022"/>
                  </a:cubicBezTo>
                  <a:cubicBezTo>
                    <a:pt x="4501" y="5022"/>
                    <a:pt x="4567" y="4996"/>
                    <a:pt x="4606" y="4956"/>
                  </a:cubicBezTo>
                  <a:lnTo>
                    <a:pt x="6718" y="2608"/>
                  </a:lnTo>
                  <a:cubicBezTo>
                    <a:pt x="6838" y="2448"/>
                    <a:pt x="6699" y="2257"/>
                    <a:pt x="6545" y="2257"/>
                  </a:cubicBezTo>
                  <a:cubicBezTo>
                    <a:pt x="6497" y="2257"/>
                    <a:pt x="6447" y="2276"/>
                    <a:pt x="6403" y="2319"/>
                  </a:cubicBezTo>
                  <a:lnTo>
                    <a:pt x="4449" y="4484"/>
                  </a:lnTo>
                  <a:lnTo>
                    <a:pt x="4409" y="4432"/>
                  </a:lnTo>
                  <a:cubicBezTo>
                    <a:pt x="4350" y="4366"/>
                    <a:pt x="4265" y="4333"/>
                    <a:pt x="4180" y="4333"/>
                  </a:cubicBezTo>
                  <a:cubicBezTo>
                    <a:pt x="4094" y="4333"/>
                    <a:pt x="4009" y="4366"/>
                    <a:pt x="3950" y="4432"/>
                  </a:cubicBezTo>
                  <a:lnTo>
                    <a:pt x="2651" y="5875"/>
                  </a:lnTo>
                  <a:lnTo>
                    <a:pt x="2612" y="5796"/>
                  </a:lnTo>
                  <a:cubicBezTo>
                    <a:pt x="2549" y="5712"/>
                    <a:pt x="2452" y="5669"/>
                    <a:pt x="2358" y="5669"/>
                  </a:cubicBezTo>
                  <a:cubicBezTo>
                    <a:pt x="2276" y="5669"/>
                    <a:pt x="2195" y="5702"/>
                    <a:pt x="2139" y="5770"/>
                  </a:cubicBezTo>
                  <a:lnTo>
                    <a:pt x="840" y="7213"/>
                  </a:lnTo>
                  <a:cubicBezTo>
                    <a:pt x="1" y="8145"/>
                    <a:pt x="66" y="9588"/>
                    <a:pt x="1011" y="10441"/>
                  </a:cubicBezTo>
                  <a:lnTo>
                    <a:pt x="1011" y="10428"/>
                  </a:lnTo>
                  <a:cubicBezTo>
                    <a:pt x="1446" y="10826"/>
                    <a:pt x="1995" y="11021"/>
                    <a:pt x="2543" y="11021"/>
                  </a:cubicBezTo>
                  <a:cubicBezTo>
                    <a:pt x="3168" y="11021"/>
                    <a:pt x="3791" y="10767"/>
                    <a:pt x="4239" y="10270"/>
                  </a:cubicBezTo>
                  <a:lnTo>
                    <a:pt x="5538" y="8827"/>
                  </a:lnTo>
                  <a:cubicBezTo>
                    <a:pt x="5669" y="8683"/>
                    <a:pt x="5629" y="8460"/>
                    <a:pt x="5459" y="8368"/>
                  </a:cubicBezTo>
                  <a:lnTo>
                    <a:pt x="5380" y="8328"/>
                  </a:lnTo>
                  <a:lnTo>
                    <a:pt x="6679" y="6885"/>
                  </a:lnTo>
                  <a:cubicBezTo>
                    <a:pt x="6732" y="6820"/>
                    <a:pt x="6758" y="6728"/>
                    <a:pt x="6758" y="6636"/>
                  </a:cubicBezTo>
                  <a:cubicBezTo>
                    <a:pt x="6745" y="6557"/>
                    <a:pt x="6692" y="6478"/>
                    <a:pt x="6627" y="6426"/>
                  </a:cubicBezTo>
                  <a:lnTo>
                    <a:pt x="6561" y="6387"/>
                  </a:lnTo>
                  <a:lnTo>
                    <a:pt x="12006" y="338"/>
                  </a:lnTo>
                  <a:cubicBezTo>
                    <a:pt x="12126" y="188"/>
                    <a:pt x="11987" y="0"/>
                    <a:pt x="118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36;p115"/>
            <p:cNvSpPr/>
            <p:nvPr/>
          </p:nvSpPr>
          <p:spPr>
            <a:xfrm>
              <a:off x="4882873" y="1493056"/>
              <a:ext cx="79207" cy="75293"/>
            </a:xfrm>
            <a:custGeom>
              <a:avLst/>
              <a:gdLst/>
              <a:ahLst/>
              <a:cxnLst/>
              <a:rect l="l" t="t" r="r" b="b"/>
              <a:pathLst>
                <a:path w="3635" h="3455" extrusionOk="0">
                  <a:moveTo>
                    <a:pt x="2465" y="0"/>
                  </a:moveTo>
                  <a:cubicBezTo>
                    <a:pt x="1922" y="0"/>
                    <a:pt x="1402" y="227"/>
                    <a:pt x="1024" y="647"/>
                  </a:cubicBezTo>
                  <a:lnTo>
                    <a:pt x="971" y="712"/>
                  </a:lnTo>
                  <a:cubicBezTo>
                    <a:pt x="842" y="871"/>
                    <a:pt x="976" y="1052"/>
                    <a:pt x="1133" y="1052"/>
                  </a:cubicBezTo>
                  <a:cubicBezTo>
                    <a:pt x="1184" y="1052"/>
                    <a:pt x="1238" y="1033"/>
                    <a:pt x="1286" y="988"/>
                  </a:cubicBezTo>
                  <a:lnTo>
                    <a:pt x="1339" y="922"/>
                  </a:lnTo>
                  <a:cubicBezTo>
                    <a:pt x="1632" y="608"/>
                    <a:pt x="2042" y="428"/>
                    <a:pt x="2463" y="428"/>
                  </a:cubicBezTo>
                  <a:cubicBezTo>
                    <a:pt x="2569" y="428"/>
                    <a:pt x="2676" y="439"/>
                    <a:pt x="2782" y="463"/>
                  </a:cubicBezTo>
                  <a:lnTo>
                    <a:pt x="2861" y="476"/>
                  </a:lnTo>
                  <a:cubicBezTo>
                    <a:pt x="2952" y="489"/>
                    <a:pt x="3031" y="568"/>
                    <a:pt x="3057" y="673"/>
                  </a:cubicBezTo>
                  <a:cubicBezTo>
                    <a:pt x="3189" y="1158"/>
                    <a:pt x="3057" y="1683"/>
                    <a:pt x="2716" y="2051"/>
                  </a:cubicBezTo>
                  <a:lnTo>
                    <a:pt x="2113" y="2733"/>
                  </a:lnTo>
                  <a:cubicBezTo>
                    <a:pt x="1920" y="2946"/>
                    <a:pt x="1691" y="3036"/>
                    <a:pt x="1468" y="3036"/>
                  </a:cubicBezTo>
                  <a:cubicBezTo>
                    <a:pt x="840" y="3036"/>
                    <a:pt x="263" y="2322"/>
                    <a:pt x="709" y="1644"/>
                  </a:cubicBezTo>
                  <a:cubicBezTo>
                    <a:pt x="774" y="1552"/>
                    <a:pt x="748" y="1421"/>
                    <a:pt x="643" y="1355"/>
                  </a:cubicBezTo>
                  <a:lnTo>
                    <a:pt x="656" y="1355"/>
                  </a:lnTo>
                  <a:cubicBezTo>
                    <a:pt x="618" y="1331"/>
                    <a:pt x="576" y="1319"/>
                    <a:pt x="535" y="1319"/>
                  </a:cubicBezTo>
                  <a:cubicBezTo>
                    <a:pt x="464" y="1319"/>
                    <a:pt x="396" y="1354"/>
                    <a:pt x="355" y="1421"/>
                  </a:cubicBezTo>
                  <a:cubicBezTo>
                    <a:pt x="0" y="1959"/>
                    <a:pt x="92" y="2680"/>
                    <a:pt x="578" y="3113"/>
                  </a:cubicBezTo>
                  <a:cubicBezTo>
                    <a:pt x="814" y="3323"/>
                    <a:pt x="1129" y="3455"/>
                    <a:pt x="1444" y="3455"/>
                  </a:cubicBezTo>
                  <a:lnTo>
                    <a:pt x="1522" y="3455"/>
                  </a:lnTo>
                  <a:cubicBezTo>
                    <a:pt x="1863" y="3428"/>
                    <a:pt x="2191" y="3271"/>
                    <a:pt x="2428" y="3022"/>
                  </a:cubicBezTo>
                  <a:lnTo>
                    <a:pt x="3031" y="2339"/>
                  </a:lnTo>
                  <a:cubicBezTo>
                    <a:pt x="3464" y="1854"/>
                    <a:pt x="3635" y="1198"/>
                    <a:pt x="3477" y="568"/>
                  </a:cubicBezTo>
                  <a:cubicBezTo>
                    <a:pt x="3412" y="319"/>
                    <a:pt x="3202" y="109"/>
                    <a:pt x="2939" y="56"/>
                  </a:cubicBezTo>
                  <a:lnTo>
                    <a:pt x="2874" y="43"/>
                  </a:lnTo>
                  <a:cubicBezTo>
                    <a:pt x="2737" y="14"/>
                    <a:pt x="2600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37;p115"/>
            <p:cNvSpPr/>
            <p:nvPr/>
          </p:nvSpPr>
          <p:spPr>
            <a:xfrm>
              <a:off x="5020673" y="1446354"/>
              <a:ext cx="161616" cy="189769"/>
            </a:xfrm>
            <a:custGeom>
              <a:avLst/>
              <a:gdLst/>
              <a:ahLst/>
              <a:cxnLst/>
              <a:rect l="l" t="t" r="r" b="b"/>
              <a:pathLst>
                <a:path w="7417" h="8708" extrusionOk="0">
                  <a:moveTo>
                    <a:pt x="7104" y="1"/>
                  </a:moveTo>
                  <a:cubicBezTo>
                    <a:pt x="7052" y="1"/>
                    <a:pt x="6999" y="22"/>
                    <a:pt x="6954" y="74"/>
                  </a:cubicBezTo>
                  <a:lnTo>
                    <a:pt x="4055" y="3288"/>
                  </a:lnTo>
                  <a:cubicBezTo>
                    <a:pt x="4002" y="3236"/>
                    <a:pt x="3923" y="3196"/>
                    <a:pt x="3832" y="3196"/>
                  </a:cubicBezTo>
                  <a:cubicBezTo>
                    <a:pt x="3753" y="3196"/>
                    <a:pt x="3674" y="3223"/>
                    <a:pt x="3622" y="3288"/>
                  </a:cubicBezTo>
                  <a:lnTo>
                    <a:pt x="2598" y="4417"/>
                  </a:lnTo>
                  <a:lnTo>
                    <a:pt x="2598" y="4404"/>
                  </a:lnTo>
                  <a:cubicBezTo>
                    <a:pt x="2546" y="4325"/>
                    <a:pt x="2467" y="4285"/>
                    <a:pt x="2375" y="4285"/>
                  </a:cubicBezTo>
                  <a:cubicBezTo>
                    <a:pt x="2363" y="4284"/>
                    <a:pt x="2352" y="4283"/>
                    <a:pt x="2340" y="4283"/>
                  </a:cubicBezTo>
                  <a:cubicBezTo>
                    <a:pt x="2263" y="4283"/>
                    <a:pt x="2198" y="4320"/>
                    <a:pt x="2152" y="4377"/>
                  </a:cubicBezTo>
                  <a:lnTo>
                    <a:pt x="1103" y="5545"/>
                  </a:lnTo>
                  <a:cubicBezTo>
                    <a:pt x="0" y="6765"/>
                    <a:pt x="866" y="8707"/>
                    <a:pt x="2506" y="8707"/>
                  </a:cubicBezTo>
                  <a:lnTo>
                    <a:pt x="2611" y="8707"/>
                  </a:lnTo>
                  <a:cubicBezTo>
                    <a:pt x="3110" y="8681"/>
                    <a:pt x="3582" y="8458"/>
                    <a:pt x="3923" y="8077"/>
                  </a:cubicBezTo>
                  <a:lnTo>
                    <a:pt x="4960" y="6910"/>
                  </a:lnTo>
                  <a:cubicBezTo>
                    <a:pt x="5091" y="6778"/>
                    <a:pt x="5052" y="6555"/>
                    <a:pt x="4894" y="6477"/>
                  </a:cubicBezTo>
                  <a:lnTo>
                    <a:pt x="4881" y="6463"/>
                  </a:lnTo>
                  <a:lnTo>
                    <a:pt x="5891" y="5335"/>
                  </a:lnTo>
                  <a:cubicBezTo>
                    <a:pt x="6010" y="5204"/>
                    <a:pt x="5983" y="5007"/>
                    <a:pt x="5839" y="4902"/>
                  </a:cubicBezTo>
                  <a:lnTo>
                    <a:pt x="7269" y="3301"/>
                  </a:lnTo>
                  <a:cubicBezTo>
                    <a:pt x="7416" y="3144"/>
                    <a:pt x="7277" y="2951"/>
                    <a:pt x="7116" y="2951"/>
                  </a:cubicBezTo>
                  <a:cubicBezTo>
                    <a:pt x="7061" y="2951"/>
                    <a:pt x="7004" y="2973"/>
                    <a:pt x="6954" y="3026"/>
                  </a:cubicBezTo>
                  <a:lnTo>
                    <a:pt x="5354" y="4797"/>
                  </a:lnTo>
                  <a:cubicBezTo>
                    <a:pt x="5314" y="4850"/>
                    <a:pt x="5301" y="4902"/>
                    <a:pt x="5301" y="4968"/>
                  </a:cubicBezTo>
                  <a:cubicBezTo>
                    <a:pt x="5314" y="5020"/>
                    <a:pt x="5340" y="5086"/>
                    <a:pt x="5393" y="5112"/>
                  </a:cubicBezTo>
                  <a:lnTo>
                    <a:pt x="5472" y="5165"/>
                  </a:lnTo>
                  <a:lnTo>
                    <a:pt x="4383" y="6385"/>
                  </a:lnTo>
                  <a:cubicBezTo>
                    <a:pt x="4343" y="6424"/>
                    <a:pt x="4317" y="6490"/>
                    <a:pt x="4330" y="6555"/>
                  </a:cubicBezTo>
                  <a:cubicBezTo>
                    <a:pt x="4343" y="6621"/>
                    <a:pt x="4383" y="6673"/>
                    <a:pt x="4435" y="6713"/>
                  </a:cubicBezTo>
                  <a:lnTo>
                    <a:pt x="4540" y="6765"/>
                  </a:lnTo>
                  <a:lnTo>
                    <a:pt x="3595" y="7789"/>
                  </a:lnTo>
                  <a:cubicBezTo>
                    <a:pt x="3292" y="8119"/>
                    <a:pt x="2902" y="8268"/>
                    <a:pt x="2517" y="8268"/>
                  </a:cubicBezTo>
                  <a:cubicBezTo>
                    <a:pt x="1786" y="8268"/>
                    <a:pt x="1075" y="7730"/>
                    <a:pt x="1024" y="6870"/>
                  </a:cubicBezTo>
                  <a:cubicBezTo>
                    <a:pt x="1011" y="6490"/>
                    <a:pt x="1142" y="6109"/>
                    <a:pt x="1404" y="5807"/>
                  </a:cubicBezTo>
                  <a:lnTo>
                    <a:pt x="2336" y="4784"/>
                  </a:lnTo>
                  <a:lnTo>
                    <a:pt x="2401" y="4876"/>
                  </a:lnTo>
                  <a:cubicBezTo>
                    <a:pt x="2441" y="4928"/>
                    <a:pt x="2493" y="4955"/>
                    <a:pt x="2559" y="4955"/>
                  </a:cubicBezTo>
                  <a:cubicBezTo>
                    <a:pt x="2570" y="4957"/>
                    <a:pt x="2581" y="4958"/>
                    <a:pt x="2593" y="4958"/>
                  </a:cubicBezTo>
                  <a:cubicBezTo>
                    <a:pt x="2646" y="4958"/>
                    <a:pt x="2697" y="4932"/>
                    <a:pt x="2729" y="4889"/>
                  </a:cubicBezTo>
                  <a:lnTo>
                    <a:pt x="3818" y="3682"/>
                  </a:lnTo>
                  <a:lnTo>
                    <a:pt x="3884" y="3748"/>
                  </a:lnTo>
                  <a:cubicBezTo>
                    <a:pt x="3923" y="3800"/>
                    <a:pt x="3976" y="3826"/>
                    <a:pt x="4042" y="3826"/>
                  </a:cubicBezTo>
                  <a:cubicBezTo>
                    <a:pt x="4107" y="3826"/>
                    <a:pt x="4160" y="3800"/>
                    <a:pt x="4212" y="3761"/>
                  </a:cubicBezTo>
                  <a:lnTo>
                    <a:pt x="4199" y="3761"/>
                  </a:lnTo>
                  <a:lnTo>
                    <a:pt x="7269" y="362"/>
                  </a:lnTo>
                  <a:cubicBezTo>
                    <a:pt x="7408" y="204"/>
                    <a:pt x="7262" y="1"/>
                    <a:pt x="71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38;p115"/>
            <p:cNvSpPr/>
            <p:nvPr/>
          </p:nvSpPr>
          <p:spPr>
            <a:xfrm>
              <a:off x="5047126" y="1560503"/>
              <a:ext cx="62755" cy="54198"/>
            </a:xfrm>
            <a:custGeom>
              <a:avLst/>
              <a:gdLst/>
              <a:ahLst/>
              <a:cxnLst/>
              <a:rect l="l" t="t" r="r" b="b"/>
              <a:pathLst>
                <a:path w="2880" h="2487" extrusionOk="0">
                  <a:moveTo>
                    <a:pt x="2014" y="425"/>
                  </a:moveTo>
                  <a:cubicBezTo>
                    <a:pt x="2093" y="425"/>
                    <a:pt x="2158" y="438"/>
                    <a:pt x="2224" y="451"/>
                  </a:cubicBezTo>
                  <a:lnTo>
                    <a:pt x="2276" y="464"/>
                  </a:lnTo>
                  <a:cubicBezTo>
                    <a:pt x="2316" y="464"/>
                    <a:pt x="2355" y="504"/>
                    <a:pt x="2355" y="543"/>
                  </a:cubicBezTo>
                  <a:cubicBezTo>
                    <a:pt x="2434" y="858"/>
                    <a:pt x="2355" y="1186"/>
                    <a:pt x="2145" y="1435"/>
                  </a:cubicBezTo>
                  <a:lnTo>
                    <a:pt x="2132" y="1435"/>
                  </a:lnTo>
                  <a:lnTo>
                    <a:pt x="1725" y="1895"/>
                  </a:lnTo>
                  <a:cubicBezTo>
                    <a:pt x="1615" y="2019"/>
                    <a:pt x="1469" y="2075"/>
                    <a:pt x="1325" y="2075"/>
                  </a:cubicBezTo>
                  <a:cubicBezTo>
                    <a:pt x="1058" y="2075"/>
                    <a:pt x="798" y="1882"/>
                    <a:pt x="781" y="1567"/>
                  </a:cubicBezTo>
                  <a:cubicBezTo>
                    <a:pt x="768" y="1422"/>
                    <a:pt x="820" y="1278"/>
                    <a:pt x="925" y="1173"/>
                  </a:cubicBezTo>
                  <a:lnTo>
                    <a:pt x="1292" y="753"/>
                  </a:lnTo>
                  <a:cubicBezTo>
                    <a:pt x="1476" y="543"/>
                    <a:pt x="1739" y="425"/>
                    <a:pt x="2014" y="425"/>
                  </a:cubicBezTo>
                  <a:close/>
                  <a:moveTo>
                    <a:pt x="2016" y="1"/>
                  </a:moveTo>
                  <a:cubicBezTo>
                    <a:pt x="1624" y="1"/>
                    <a:pt x="1241" y="169"/>
                    <a:pt x="978" y="464"/>
                  </a:cubicBezTo>
                  <a:lnTo>
                    <a:pt x="597" y="884"/>
                  </a:lnTo>
                  <a:cubicBezTo>
                    <a:pt x="1" y="1610"/>
                    <a:pt x="639" y="2486"/>
                    <a:pt x="1355" y="2486"/>
                  </a:cubicBezTo>
                  <a:cubicBezTo>
                    <a:pt x="1584" y="2486"/>
                    <a:pt x="1820" y="2396"/>
                    <a:pt x="2027" y="2183"/>
                  </a:cubicBezTo>
                  <a:lnTo>
                    <a:pt x="2447" y="1711"/>
                  </a:lnTo>
                  <a:cubicBezTo>
                    <a:pt x="2762" y="1370"/>
                    <a:pt x="2880" y="897"/>
                    <a:pt x="2762" y="438"/>
                  </a:cubicBezTo>
                  <a:cubicBezTo>
                    <a:pt x="2709" y="241"/>
                    <a:pt x="2552" y="84"/>
                    <a:pt x="2355" y="45"/>
                  </a:cubicBezTo>
                  <a:lnTo>
                    <a:pt x="2303" y="32"/>
                  </a:lnTo>
                  <a:cubicBezTo>
                    <a:pt x="2208" y="11"/>
                    <a:pt x="2111" y="1"/>
                    <a:pt x="20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39;p115"/>
            <p:cNvSpPr/>
            <p:nvPr/>
          </p:nvSpPr>
          <p:spPr>
            <a:xfrm>
              <a:off x="5132739" y="1409917"/>
              <a:ext cx="40486" cy="41493"/>
            </a:xfrm>
            <a:custGeom>
              <a:avLst/>
              <a:gdLst/>
              <a:ahLst/>
              <a:cxnLst/>
              <a:rect l="l" t="t" r="r" b="b"/>
              <a:pathLst>
                <a:path w="1858" h="1904" extrusionOk="0">
                  <a:moveTo>
                    <a:pt x="1544" y="1"/>
                  </a:moveTo>
                  <a:cubicBezTo>
                    <a:pt x="1486" y="1"/>
                    <a:pt x="1426" y="27"/>
                    <a:pt x="1378" y="93"/>
                  </a:cubicBezTo>
                  <a:lnTo>
                    <a:pt x="79" y="1549"/>
                  </a:lnTo>
                  <a:cubicBezTo>
                    <a:pt x="1" y="1641"/>
                    <a:pt x="1" y="1772"/>
                    <a:pt x="92" y="1851"/>
                  </a:cubicBezTo>
                  <a:cubicBezTo>
                    <a:pt x="132" y="1890"/>
                    <a:pt x="184" y="1903"/>
                    <a:pt x="237" y="1903"/>
                  </a:cubicBezTo>
                  <a:cubicBezTo>
                    <a:pt x="289" y="1903"/>
                    <a:pt x="355" y="1877"/>
                    <a:pt x="394" y="1838"/>
                  </a:cubicBezTo>
                  <a:lnTo>
                    <a:pt x="1693" y="368"/>
                  </a:lnTo>
                  <a:cubicBezTo>
                    <a:pt x="1858" y="213"/>
                    <a:pt x="1708" y="1"/>
                    <a:pt x="1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40;p115"/>
            <p:cNvSpPr/>
            <p:nvPr/>
          </p:nvSpPr>
          <p:spPr>
            <a:xfrm>
              <a:off x="5126158" y="1574516"/>
              <a:ext cx="48352" cy="51866"/>
            </a:xfrm>
            <a:custGeom>
              <a:avLst/>
              <a:gdLst/>
              <a:ahLst/>
              <a:cxnLst/>
              <a:rect l="l" t="t" r="r" b="b"/>
              <a:pathLst>
                <a:path w="2219" h="2380" extrusionOk="0">
                  <a:moveTo>
                    <a:pt x="1977" y="0"/>
                  </a:moveTo>
                  <a:cubicBezTo>
                    <a:pt x="1920" y="0"/>
                    <a:pt x="1865" y="23"/>
                    <a:pt x="1825" y="71"/>
                  </a:cubicBezTo>
                  <a:lnTo>
                    <a:pt x="80" y="2026"/>
                  </a:lnTo>
                  <a:cubicBezTo>
                    <a:pt x="1" y="2118"/>
                    <a:pt x="14" y="2249"/>
                    <a:pt x="106" y="2327"/>
                  </a:cubicBezTo>
                  <a:cubicBezTo>
                    <a:pt x="145" y="2367"/>
                    <a:pt x="185" y="2380"/>
                    <a:pt x="237" y="2380"/>
                  </a:cubicBezTo>
                  <a:cubicBezTo>
                    <a:pt x="303" y="2380"/>
                    <a:pt x="368" y="2354"/>
                    <a:pt x="408" y="2314"/>
                  </a:cubicBezTo>
                  <a:lnTo>
                    <a:pt x="2139" y="346"/>
                  </a:lnTo>
                  <a:cubicBezTo>
                    <a:pt x="2218" y="268"/>
                    <a:pt x="2205" y="136"/>
                    <a:pt x="2126" y="58"/>
                  </a:cubicBezTo>
                  <a:cubicBezTo>
                    <a:pt x="2082" y="20"/>
                    <a:pt x="2029" y="0"/>
                    <a:pt x="1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41;p115"/>
            <p:cNvSpPr/>
            <p:nvPr/>
          </p:nvSpPr>
          <p:spPr>
            <a:xfrm>
              <a:off x="5001236" y="1625118"/>
              <a:ext cx="26039" cy="27023"/>
            </a:xfrm>
            <a:custGeom>
              <a:avLst/>
              <a:gdLst/>
              <a:ahLst/>
              <a:cxnLst/>
              <a:rect l="l" t="t" r="r" b="b"/>
              <a:pathLst>
                <a:path w="1195" h="1240" extrusionOk="0">
                  <a:moveTo>
                    <a:pt x="953" y="0"/>
                  </a:moveTo>
                  <a:cubicBezTo>
                    <a:pt x="896" y="0"/>
                    <a:pt x="841" y="23"/>
                    <a:pt x="801" y="71"/>
                  </a:cubicBezTo>
                  <a:lnTo>
                    <a:pt x="79" y="885"/>
                  </a:lnTo>
                  <a:cubicBezTo>
                    <a:pt x="0" y="976"/>
                    <a:pt x="13" y="1108"/>
                    <a:pt x="92" y="1186"/>
                  </a:cubicBezTo>
                  <a:cubicBezTo>
                    <a:pt x="134" y="1222"/>
                    <a:pt x="185" y="1239"/>
                    <a:pt x="234" y="1239"/>
                  </a:cubicBezTo>
                  <a:cubicBezTo>
                    <a:pt x="293" y="1239"/>
                    <a:pt x="351" y="1216"/>
                    <a:pt x="394" y="1173"/>
                  </a:cubicBezTo>
                  <a:lnTo>
                    <a:pt x="1115" y="347"/>
                  </a:lnTo>
                  <a:cubicBezTo>
                    <a:pt x="1194" y="268"/>
                    <a:pt x="1194" y="137"/>
                    <a:pt x="1102" y="58"/>
                  </a:cubicBezTo>
                  <a:cubicBezTo>
                    <a:pt x="1058" y="20"/>
                    <a:pt x="1005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942;p115"/>
            <p:cNvSpPr/>
            <p:nvPr/>
          </p:nvSpPr>
          <p:spPr>
            <a:xfrm>
              <a:off x="5106656" y="1458209"/>
              <a:ext cx="23206" cy="20855"/>
            </a:xfrm>
            <a:custGeom>
              <a:avLst/>
              <a:gdLst/>
              <a:ahLst/>
              <a:cxnLst/>
              <a:rect l="l" t="t" r="r" b="b"/>
              <a:pathLst>
                <a:path w="1065" h="957" extrusionOk="0">
                  <a:moveTo>
                    <a:pt x="760" y="0"/>
                  </a:moveTo>
                  <a:cubicBezTo>
                    <a:pt x="708" y="0"/>
                    <a:pt x="655" y="20"/>
                    <a:pt x="607" y="68"/>
                  </a:cubicBezTo>
                  <a:lnTo>
                    <a:pt x="620" y="68"/>
                  </a:lnTo>
                  <a:lnTo>
                    <a:pt x="148" y="606"/>
                  </a:lnTo>
                  <a:cubicBezTo>
                    <a:pt x="1" y="763"/>
                    <a:pt x="147" y="956"/>
                    <a:pt x="307" y="956"/>
                  </a:cubicBezTo>
                  <a:cubicBezTo>
                    <a:pt x="361" y="956"/>
                    <a:pt x="417" y="934"/>
                    <a:pt x="463" y="881"/>
                  </a:cubicBezTo>
                  <a:lnTo>
                    <a:pt x="935" y="356"/>
                  </a:lnTo>
                  <a:cubicBezTo>
                    <a:pt x="1065" y="197"/>
                    <a:pt x="922" y="0"/>
                    <a:pt x="7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943;p115"/>
            <p:cNvSpPr/>
            <p:nvPr/>
          </p:nvSpPr>
          <p:spPr>
            <a:xfrm>
              <a:off x="4924034" y="1382437"/>
              <a:ext cx="39876" cy="41231"/>
            </a:xfrm>
            <a:custGeom>
              <a:avLst/>
              <a:gdLst/>
              <a:ahLst/>
              <a:cxnLst/>
              <a:rect l="l" t="t" r="r" b="b"/>
              <a:pathLst>
                <a:path w="1830" h="1892" extrusionOk="0">
                  <a:moveTo>
                    <a:pt x="1534" y="0"/>
                  </a:moveTo>
                  <a:cubicBezTo>
                    <a:pt x="1481" y="0"/>
                    <a:pt x="1425" y="24"/>
                    <a:pt x="1378" y="81"/>
                  </a:cubicBezTo>
                  <a:lnTo>
                    <a:pt x="79" y="1537"/>
                  </a:lnTo>
                  <a:cubicBezTo>
                    <a:pt x="1" y="1629"/>
                    <a:pt x="14" y="1760"/>
                    <a:pt x="93" y="1839"/>
                  </a:cubicBezTo>
                  <a:cubicBezTo>
                    <a:pt x="135" y="1875"/>
                    <a:pt x="185" y="1892"/>
                    <a:pt x="235" y="1892"/>
                  </a:cubicBezTo>
                  <a:cubicBezTo>
                    <a:pt x="294" y="1892"/>
                    <a:pt x="352" y="1869"/>
                    <a:pt x="394" y="1826"/>
                  </a:cubicBezTo>
                  <a:lnTo>
                    <a:pt x="1693" y="357"/>
                  </a:lnTo>
                  <a:cubicBezTo>
                    <a:pt x="1830" y="200"/>
                    <a:pt x="1690" y="0"/>
                    <a:pt x="15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44;p115"/>
            <p:cNvSpPr/>
            <p:nvPr/>
          </p:nvSpPr>
          <p:spPr>
            <a:xfrm>
              <a:off x="4899455" y="1430228"/>
              <a:ext cx="22313" cy="21182"/>
            </a:xfrm>
            <a:custGeom>
              <a:avLst/>
              <a:gdLst/>
              <a:ahLst/>
              <a:cxnLst/>
              <a:rect l="l" t="t" r="r" b="b"/>
              <a:pathLst>
                <a:path w="1024" h="972" extrusionOk="0">
                  <a:moveTo>
                    <a:pt x="707" y="1"/>
                  </a:moveTo>
                  <a:cubicBezTo>
                    <a:pt x="653" y="1"/>
                    <a:pt x="597" y="24"/>
                    <a:pt x="551" y="79"/>
                  </a:cubicBezTo>
                  <a:lnTo>
                    <a:pt x="79" y="617"/>
                  </a:lnTo>
                  <a:cubicBezTo>
                    <a:pt x="0" y="696"/>
                    <a:pt x="13" y="840"/>
                    <a:pt x="105" y="906"/>
                  </a:cubicBezTo>
                  <a:lnTo>
                    <a:pt x="92" y="919"/>
                  </a:lnTo>
                  <a:cubicBezTo>
                    <a:pt x="132" y="945"/>
                    <a:pt x="184" y="971"/>
                    <a:pt x="237" y="971"/>
                  </a:cubicBezTo>
                  <a:cubicBezTo>
                    <a:pt x="302" y="971"/>
                    <a:pt x="355" y="945"/>
                    <a:pt x="394" y="893"/>
                  </a:cubicBezTo>
                  <a:lnTo>
                    <a:pt x="866" y="368"/>
                  </a:lnTo>
                  <a:cubicBezTo>
                    <a:pt x="1024" y="210"/>
                    <a:pt x="871" y="1"/>
                    <a:pt x="7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2933;p115"/>
          <p:cNvGrpSpPr/>
          <p:nvPr/>
        </p:nvGrpSpPr>
        <p:grpSpPr>
          <a:xfrm>
            <a:off x="632153" y="3061017"/>
            <a:ext cx="314988" cy="297240"/>
            <a:chOff x="4859993" y="1348005"/>
            <a:chExt cx="322296" cy="304136"/>
          </a:xfrm>
          <a:solidFill>
            <a:srgbClr val="FF6600"/>
          </a:solidFill>
        </p:grpSpPr>
        <p:sp>
          <p:nvSpPr>
            <p:cNvPr id="72" name="Google Shape;2934;p115"/>
            <p:cNvSpPr/>
            <p:nvPr/>
          </p:nvSpPr>
          <p:spPr>
            <a:xfrm>
              <a:off x="5010954" y="1348005"/>
              <a:ext cx="42774" cy="43934"/>
            </a:xfrm>
            <a:custGeom>
              <a:avLst/>
              <a:gdLst/>
              <a:ahLst/>
              <a:cxnLst/>
              <a:rect l="l" t="t" r="r" b="b"/>
              <a:pathLst>
                <a:path w="1963" h="2016" extrusionOk="0">
                  <a:moveTo>
                    <a:pt x="1659" y="0"/>
                  </a:moveTo>
                  <a:cubicBezTo>
                    <a:pt x="1607" y="0"/>
                    <a:pt x="1554" y="22"/>
                    <a:pt x="1509" y="73"/>
                  </a:cubicBezTo>
                  <a:lnTo>
                    <a:pt x="79" y="1661"/>
                  </a:lnTo>
                  <a:cubicBezTo>
                    <a:pt x="0" y="1753"/>
                    <a:pt x="13" y="1884"/>
                    <a:pt x="92" y="1963"/>
                  </a:cubicBezTo>
                  <a:cubicBezTo>
                    <a:pt x="132" y="2002"/>
                    <a:pt x="184" y="2015"/>
                    <a:pt x="236" y="2015"/>
                  </a:cubicBezTo>
                  <a:cubicBezTo>
                    <a:pt x="289" y="2015"/>
                    <a:pt x="355" y="1989"/>
                    <a:pt x="394" y="1950"/>
                  </a:cubicBezTo>
                  <a:lnTo>
                    <a:pt x="1824" y="362"/>
                  </a:lnTo>
                  <a:cubicBezTo>
                    <a:pt x="1963" y="204"/>
                    <a:pt x="1817" y="0"/>
                    <a:pt x="16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935;p115"/>
            <p:cNvSpPr/>
            <p:nvPr/>
          </p:nvSpPr>
          <p:spPr>
            <a:xfrm>
              <a:off x="4859993" y="1348528"/>
              <a:ext cx="264226" cy="240175"/>
            </a:xfrm>
            <a:custGeom>
              <a:avLst/>
              <a:gdLst/>
              <a:ahLst/>
              <a:cxnLst/>
              <a:rect l="l" t="t" r="r" b="b"/>
              <a:pathLst>
                <a:path w="12126" h="11021" extrusionOk="0">
                  <a:moveTo>
                    <a:pt x="11827" y="0"/>
                  </a:moveTo>
                  <a:cubicBezTo>
                    <a:pt x="11777" y="0"/>
                    <a:pt x="11725" y="19"/>
                    <a:pt x="11678" y="63"/>
                  </a:cubicBezTo>
                  <a:lnTo>
                    <a:pt x="6089" y="6282"/>
                  </a:lnTo>
                  <a:cubicBezTo>
                    <a:pt x="5997" y="6387"/>
                    <a:pt x="6023" y="6531"/>
                    <a:pt x="6128" y="6610"/>
                  </a:cubicBezTo>
                  <a:lnTo>
                    <a:pt x="6272" y="6701"/>
                  </a:lnTo>
                  <a:lnTo>
                    <a:pt x="4882" y="8237"/>
                  </a:lnTo>
                  <a:cubicBezTo>
                    <a:pt x="4842" y="8289"/>
                    <a:pt x="4829" y="8355"/>
                    <a:pt x="4842" y="8407"/>
                  </a:cubicBezTo>
                  <a:cubicBezTo>
                    <a:pt x="4842" y="8473"/>
                    <a:pt x="4882" y="8525"/>
                    <a:pt x="4947" y="8565"/>
                  </a:cubicBezTo>
                  <a:lnTo>
                    <a:pt x="5118" y="8656"/>
                  </a:lnTo>
                  <a:lnTo>
                    <a:pt x="3924" y="9982"/>
                  </a:lnTo>
                  <a:cubicBezTo>
                    <a:pt x="3560" y="10395"/>
                    <a:pt x="3053" y="10602"/>
                    <a:pt x="2543" y="10602"/>
                  </a:cubicBezTo>
                  <a:cubicBezTo>
                    <a:pt x="2097" y="10602"/>
                    <a:pt x="1647" y="10444"/>
                    <a:pt x="1287" y="10126"/>
                  </a:cubicBezTo>
                  <a:cubicBezTo>
                    <a:pt x="526" y="9430"/>
                    <a:pt x="460" y="8250"/>
                    <a:pt x="1155" y="7489"/>
                  </a:cubicBezTo>
                  <a:lnTo>
                    <a:pt x="2336" y="6164"/>
                  </a:lnTo>
                  <a:lnTo>
                    <a:pt x="2454" y="6334"/>
                  </a:lnTo>
                  <a:cubicBezTo>
                    <a:pt x="2494" y="6387"/>
                    <a:pt x="2559" y="6413"/>
                    <a:pt x="2625" y="6413"/>
                  </a:cubicBezTo>
                  <a:cubicBezTo>
                    <a:pt x="2634" y="6415"/>
                    <a:pt x="2643" y="6416"/>
                    <a:pt x="2653" y="6416"/>
                  </a:cubicBezTo>
                  <a:cubicBezTo>
                    <a:pt x="2699" y="6416"/>
                    <a:pt x="2750" y="6391"/>
                    <a:pt x="2782" y="6347"/>
                  </a:cubicBezTo>
                  <a:lnTo>
                    <a:pt x="4173" y="4812"/>
                  </a:lnTo>
                  <a:lnTo>
                    <a:pt x="4278" y="4943"/>
                  </a:lnTo>
                  <a:cubicBezTo>
                    <a:pt x="4317" y="4996"/>
                    <a:pt x="4383" y="5022"/>
                    <a:pt x="4449" y="5022"/>
                  </a:cubicBezTo>
                  <a:cubicBezTo>
                    <a:pt x="4501" y="5022"/>
                    <a:pt x="4567" y="4996"/>
                    <a:pt x="4606" y="4956"/>
                  </a:cubicBezTo>
                  <a:lnTo>
                    <a:pt x="6718" y="2608"/>
                  </a:lnTo>
                  <a:cubicBezTo>
                    <a:pt x="6838" y="2448"/>
                    <a:pt x="6699" y="2257"/>
                    <a:pt x="6545" y="2257"/>
                  </a:cubicBezTo>
                  <a:cubicBezTo>
                    <a:pt x="6497" y="2257"/>
                    <a:pt x="6447" y="2276"/>
                    <a:pt x="6403" y="2319"/>
                  </a:cubicBezTo>
                  <a:lnTo>
                    <a:pt x="4449" y="4484"/>
                  </a:lnTo>
                  <a:lnTo>
                    <a:pt x="4409" y="4432"/>
                  </a:lnTo>
                  <a:cubicBezTo>
                    <a:pt x="4350" y="4366"/>
                    <a:pt x="4265" y="4333"/>
                    <a:pt x="4180" y="4333"/>
                  </a:cubicBezTo>
                  <a:cubicBezTo>
                    <a:pt x="4094" y="4333"/>
                    <a:pt x="4009" y="4366"/>
                    <a:pt x="3950" y="4432"/>
                  </a:cubicBezTo>
                  <a:lnTo>
                    <a:pt x="2651" y="5875"/>
                  </a:lnTo>
                  <a:lnTo>
                    <a:pt x="2612" y="5796"/>
                  </a:lnTo>
                  <a:cubicBezTo>
                    <a:pt x="2549" y="5712"/>
                    <a:pt x="2452" y="5669"/>
                    <a:pt x="2358" y="5669"/>
                  </a:cubicBezTo>
                  <a:cubicBezTo>
                    <a:pt x="2276" y="5669"/>
                    <a:pt x="2195" y="5702"/>
                    <a:pt x="2139" y="5770"/>
                  </a:cubicBezTo>
                  <a:lnTo>
                    <a:pt x="840" y="7213"/>
                  </a:lnTo>
                  <a:cubicBezTo>
                    <a:pt x="1" y="8145"/>
                    <a:pt x="66" y="9588"/>
                    <a:pt x="1011" y="10441"/>
                  </a:cubicBezTo>
                  <a:lnTo>
                    <a:pt x="1011" y="10428"/>
                  </a:lnTo>
                  <a:cubicBezTo>
                    <a:pt x="1446" y="10826"/>
                    <a:pt x="1995" y="11021"/>
                    <a:pt x="2543" y="11021"/>
                  </a:cubicBezTo>
                  <a:cubicBezTo>
                    <a:pt x="3168" y="11021"/>
                    <a:pt x="3791" y="10767"/>
                    <a:pt x="4239" y="10270"/>
                  </a:cubicBezTo>
                  <a:lnTo>
                    <a:pt x="5538" y="8827"/>
                  </a:lnTo>
                  <a:cubicBezTo>
                    <a:pt x="5669" y="8683"/>
                    <a:pt x="5629" y="8460"/>
                    <a:pt x="5459" y="8368"/>
                  </a:cubicBezTo>
                  <a:lnTo>
                    <a:pt x="5380" y="8328"/>
                  </a:lnTo>
                  <a:lnTo>
                    <a:pt x="6679" y="6885"/>
                  </a:lnTo>
                  <a:cubicBezTo>
                    <a:pt x="6732" y="6820"/>
                    <a:pt x="6758" y="6728"/>
                    <a:pt x="6758" y="6636"/>
                  </a:cubicBezTo>
                  <a:cubicBezTo>
                    <a:pt x="6745" y="6557"/>
                    <a:pt x="6692" y="6478"/>
                    <a:pt x="6627" y="6426"/>
                  </a:cubicBezTo>
                  <a:lnTo>
                    <a:pt x="6561" y="6387"/>
                  </a:lnTo>
                  <a:lnTo>
                    <a:pt x="12006" y="338"/>
                  </a:lnTo>
                  <a:cubicBezTo>
                    <a:pt x="12126" y="188"/>
                    <a:pt x="11987" y="0"/>
                    <a:pt x="118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36;p115"/>
            <p:cNvSpPr/>
            <p:nvPr/>
          </p:nvSpPr>
          <p:spPr>
            <a:xfrm>
              <a:off x="4882873" y="1493056"/>
              <a:ext cx="79207" cy="75293"/>
            </a:xfrm>
            <a:custGeom>
              <a:avLst/>
              <a:gdLst/>
              <a:ahLst/>
              <a:cxnLst/>
              <a:rect l="l" t="t" r="r" b="b"/>
              <a:pathLst>
                <a:path w="3635" h="3455" extrusionOk="0">
                  <a:moveTo>
                    <a:pt x="2465" y="0"/>
                  </a:moveTo>
                  <a:cubicBezTo>
                    <a:pt x="1922" y="0"/>
                    <a:pt x="1402" y="227"/>
                    <a:pt x="1024" y="647"/>
                  </a:cubicBezTo>
                  <a:lnTo>
                    <a:pt x="971" y="712"/>
                  </a:lnTo>
                  <a:cubicBezTo>
                    <a:pt x="842" y="871"/>
                    <a:pt x="976" y="1052"/>
                    <a:pt x="1133" y="1052"/>
                  </a:cubicBezTo>
                  <a:cubicBezTo>
                    <a:pt x="1184" y="1052"/>
                    <a:pt x="1238" y="1033"/>
                    <a:pt x="1286" y="988"/>
                  </a:cubicBezTo>
                  <a:lnTo>
                    <a:pt x="1339" y="922"/>
                  </a:lnTo>
                  <a:cubicBezTo>
                    <a:pt x="1632" y="608"/>
                    <a:pt x="2042" y="428"/>
                    <a:pt x="2463" y="428"/>
                  </a:cubicBezTo>
                  <a:cubicBezTo>
                    <a:pt x="2569" y="428"/>
                    <a:pt x="2676" y="439"/>
                    <a:pt x="2782" y="463"/>
                  </a:cubicBezTo>
                  <a:lnTo>
                    <a:pt x="2861" y="476"/>
                  </a:lnTo>
                  <a:cubicBezTo>
                    <a:pt x="2952" y="489"/>
                    <a:pt x="3031" y="568"/>
                    <a:pt x="3057" y="673"/>
                  </a:cubicBezTo>
                  <a:cubicBezTo>
                    <a:pt x="3189" y="1158"/>
                    <a:pt x="3057" y="1683"/>
                    <a:pt x="2716" y="2051"/>
                  </a:cubicBezTo>
                  <a:lnTo>
                    <a:pt x="2113" y="2733"/>
                  </a:lnTo>
                  <a:cubicBezTo>
                    <a:pt x="1920" y="2946"/>
                    <a:pt x="1691" y="3036"/>
                    <a:pt x="1468" y="3036"/>
                  </a:cubicBezTo>
                  <a:cubicBezTo>
                    <a:pt x="840" y="3036"/>
                    <a:pt x="263" y="2322"/>
                    <a:pt x="709" y="1644"/>
                  </a:cubicBezTo>
                  <a:cubicBezTo>
                    <a:pt x="774" y="1552"/>
                    <a:pt x="748" y="1421"/>
                    <a:pt x="643" y="1355"/>
                  </a:cubicBezTo>
                  <a:lnTo>
                    <a:pt x="656" y="1355"/>
                  </a:lnTo>
                  <a:cubicBezTo>
                    <a:pt x="618" y="1331"/>
                    <a:pt x="576" y="1319"/>
                    <a:pt x="535" y="1319"/>
                  </a:cubicBezTo>
                  <a:cubicBezTo>
                    <a:pt x="464" y="1319"/>
                    <a:pt x="396" y="1354"/>
                    <a:pt x="355" y="1421"/>
                  </a:cubicBezTo>
                  <a:cubicBezTo>
                    <a:pt x="0" y="1959"/>
                    <a:pt x="92" y="2680"/>
                    <a:pt x="578" y="3113"/>
                  </a:cubicBezTo>
                  <a:cubicBezTo>
                    <a:pt x="814" y="3323"/>
                    <a:pt x="1129" y="3455"/>
                    <a:pt x="1444" y="3455"/>
                  </a:cubicBezTo>
                  <a:lnTo>
                    <a:pt x="1522" y="3455"/>
                  </a:lnTo>
                  <a:cubicBezTo>
                    <a:pt x="1863" y="3428"/>
                    <a:pt x="2191" y="3271"/>
                    <a:pt x="2428" y="3022"/>
                  </a:cubicBezTo>
                  <a:lnTo>
                    <a:pt x="3031" y="2339"/>
                  </a:lnTo>
                  <a:cubicBezTo>
                    <a:pt x="3464" y="1854"/>
                    <a:pt x="3635" y="1198"/>
                    <a:pt x="3477" y="568"/>
                  </a:cubicBezTo>
                  <a:cubicBezTo>
                    <a:pt x="3412" y="319"/>
                    <a:pt x="3202" y="109"/>
                    <a:pt x="2939" y="56"/>
                  </a:cubicBezTo>
                  <a:lnTo>
                    <a:pt x="2874" y="43"/>
                  </a:lnTo>
                  <a:cubicBezTo>
                    <a:pt x="2737" y="14"/>
                    <a:pt x="2600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37;p115"/>
            <p:cNvSpPr/>
            <p:nvPr/>
          </p:nvSpPr>
          <p:spPr>
            <a:xfrm>
              <a:off x="5020673" y="1446354"/>
              <a:ext cx="161616" cy="189769"/>
            </a:xfrm>
            <a:custGeom>
              <a:avLst/>
              <a:gdLst/>
              <a:ahLst/>
              <a:cxnLst/>
              <a:rect l="l" t="t" r="r" b="b"/>
              <a:pathLst>
                <a:path w="7417" h="8708" extrusionOk="0">
                  <a:moveTo>
                    <a:pt x="7104" y="1"/>
                  </a:moveTo>
                  <a:cubicBezTo>
                    <a:pt x="7052" y="1"/>
                    <a:pt x="6999" y="22"/>
                    <a:pt x="6954" y="74"/>
                  </a:cubicBezTo>
                  <a:lnTo>
                    <a:pt x="4055" y="3288"/>
                  </a:lnTo>
                  <a:cubicBezTo>
                    <a:pt x="4002" y="3236"/>
                    <a:pt x="3923" y="3196"/>
                    <a:pt x="3832" y="3196"/>
                  </a:cubicBezTo>
                  <a:cubicBezTo>
                    <a:pt x="3753" y="3196"/>
                    <a:pt x="3674" y="3223"/>
                    <a:pt x="3622" y="3288"/>
                  </a:cubicBezTo>
                  <a:lnTo>
                    <a:pt x="2598" y="4417"/>
                  </a:lnTo>
                  <a:lnTo>
                    <a:pt x="2598" y="4404"/>
                  </a:lnTo>
                  <a:cubicBezTo>
                    <a:pt x="2546" y="4325"/>
                    <a:pt x="2467" y="4285"/>
                    <a:pt x="2375" y="4285"/>
                  </a:cubicBezTo>
                  <a:cubicBezTo>
                    <a:pt x="2363" y="4284"/>
                    <a:pt x="2352" y="4283"/>
                    <a:pt x="2340" y="4283"/>
                  </a:cubicBezTo>
                  <a:cubicBezTo>
                    <a:pt x="2263" y="4283"/>
                    <a:pt x="2198" y="4320"/>
                    <a:pt x="2152" y="4377"/>
                  </a:cubicBezTo>
                  <a:lnTo>
                    <a:pt x="1103" y="5545"/>
                  </a:lnTo>
                  <a:cubicBezTo>
                    <a:pt x="0" y="6765"/>
                    <a:pt x="866" y="8707"/>
                    <a:pt x="2506" y="8707"/>
                  </a:cubicBezTo>
                  <a:lnTo>
                    <a:pt x="2611" y="8707"/>
                  </a:lnTo>
                  <a:cubicBezTo>
                    <a:pt x="3110" y="8681"/>
                    <a:pt x="3582" y="8458"/>
                    <a:pt x="3923" y="8077"/>
                  </a:cubicBezTo>
                  <a:lnTo>
                    <a:pt x="4960" y="6910"/>
                  </a:lnTo>
                  <a:cubicBezTo>
                    <a:pt x="5091" y="6778"/>
                    <a:pt x="5052" y="6555"/>
                    <a:pt x="4894" y="6477"/>
                  </a:cubicBezTo>
                  <a:lnTo>
                    <a:pt x="4881" y="6463"/>
                  </a:lnTo>
                  <a:lnTo>
                    <a:pt x="5891" y="5335"/>
                  </a:lnTo>
                  <a:cubicBezTo>
                    <a:pt x="6010" y="5204"/>
                    <a:pt x="5983" y="5007"/>
                    <a:pt x="5839" y="4902"/>
                  </a:cubicBezTo>
                  <a:lnTo>
                    <a:pt x="7269" y="3301"/>
                  </a:lnTo>
                  <a:cubicBezTo>
                    <a:pt x="7416" y="3144"/>
                    <a:pt x="7277" y="2951"/>
                    <a:pt x="7116" y="2951"/>
                  </a:cubicBezTo>
                  <a:cubicBezTo>
                    <a:pt x="7061" y="2951"/>
                    <a:pt x="7004" y="2973"/>
                    <a:pt x="6954" y="3026"/>
                  </a:cubicBezTo>
                  <a:lnTo>
                    <a:pt x="5354" y="4797"/>
                  </a:lnTo>
                  <a:cubicBezTo>
                    <a:pt x="5314" y="4850"/>
                    <a:pt x="5301" y="4902"/>
                    <a:pt x="5301" y="4968"/>
                  </a:cubicBezTo>
                  <a:cubicBezTo>
                    <a:pt x="5314" y="5020"/>
                    <a:pt x="5340" y="5086"/>
                    <a:pt x="5393" y="5112"/>
                  </a:cubicBezTo>
                  <a:lnTo>
                    <a:pt x="5472" y="5165"/>
                  </a:lnTo>
                  <a:lnTo>
                    <a:pt x="4383" y="6385"/>
                  </a:lnTo>
                  <a:cubicBezTo>
                    <a:pt x="4343" y="6424"/>
                    <a:pt x="4317" y="6490"/>
                    <a:pt x="4330" y="6555"/>
                  </a:cubicBezTo>
                  <a:cubicBezTo>
                    <a:pt x="4343" y="6621"/>
                    <a:pt x="4383" y="6673"/>
                    <a:pt x="4435" y="6713"/>
                  </a:cubicBezTo>
                  <a:lnTo>
                    <a:pt x="4540" y="6765"/>
                  </a:lnTo>
                  <a:lnTo>
                    <a:pt x="3595" y="7789"/>
                  </a:lnTo>
                  <a:cubicBezTo>
                    <a:pt x="3292" y="8119"/>
                    <a:pt x="2902" y="8268"/>
                    <a:pt x="2517" y="8268"/>
                  </a:cubicBezTo>
                  <a:cubicBezTo>
                    <a:pt x="1786" y="8268"/>
                    <a:pt x="1075" y="7730"/>
                    <a:pt x="1024" y="6870"/>
                  </a:cubicBezTo>
                  <a:cubicBezTo>
                    <a:pt x="1011" y="6490"/>
                    <a:pt x="1142" y="6109"/>
                    <a:pt x="1404" y="5807"/>
                  </a:cubicBezTo>
                  <a:lnTo>
                    <a:pt x="2336" y="4784"/>
                  </a:lnTo>
                  <a:lnTo>
                    <a:pt x="2401" y="4876"/>
                  </a:lnTo>
                  <a:cubicBezTo>
                    <a:pt x="2441" y="4928"/>
                    <a:pt x="2493" y="4955"/>
                    <a:pt x="2559" y="4955"/>
                  </a:cubicBezTo>
                  <a:cubicBezTo>
                    <a:pt x="2570" y="4957"/>
                    <a:pt x="2581" y="4958"/>
                    <a:pt x="2593" y="4958"/>
                  </a:cubicBezTo>
                  <a:cubicBezTo>
                    <a:pt x="2646" y="4958"/>
                    <a:pt x="2697" y="4932"/>
                    <a:pt x="2729" y="4889"/>
                  </a:cubicBezTo>
                  <a:lnTo>
                    <a:pt x="3818" y="3682"/>
                  </a:lnTo>
                  <a:lnTo>
                    <a:pt x="3884" y="3748"/>
                  </a:lnTo>
                  <a:cubicBezTo>
                    <a:pt x="3923" y="3800"/>
                    <a:pt x="3976" y="3826"/>
                    <a:pt x="4042" y="3826"/>
                  </a:cubicBezTo>
                  <a:cubicBezTo>
                    <a:pt x="4107" y="3826"/>
                    <a:pt x="4160" y="3800"/>
                    <a:pt x="4212" y="3761"/>
                  </a:cubicBezTo>
                  <a:lnTo>
                    <a:pt x="4199" y="3761"/>
                  </a:lnTo>
                  <a:lnTo>
                    <a:pt x="7269" y="362"/>
                  </a:lnTo>
                  <a:cubicBezTo>
                    <a:pt x="7408" y="204"/>
                    <a:pt x="7262" y="1"/>
                    <a:pt x="71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38;p115"/>
            <p:cNvSpPr/>
            <p:nvPr/>
          </p:nvSpPr>
          <p:spPr>
            <a:xfrm>
              <a:off x="5047126" y="1560503"/>
              <a:ext cx="62755" cy="54198"/>
            </a:xfrm>
            <a:custGeom>
              <a:avLst/>
              <a:gdLst/>
              <a:ahLst/>
              <a:cxnLst/>
              <a:rect l="l" t="t" r="r" b="b"/>
              <a:pathLst>
                <a:path w="2880" h="2487" extrusionOk="0">
                  <a:moveTo>
                    <a:pt x="2014" y="425"/>
                  </a:moveTo>
                  <a:cubicBezTo>
                    <a:pt x="2093" y="425"/>
                    <a:pt x="2158" y="438"/>
                    <a:pt x="2224" y="451"/>
                  </a:cubicBezTo>
                  <a:lnTo>
                    <a:pt x="2276" y="464"/>
                  </a:lnTo>
                  <a:cubicBezTo>
                    <a:pt x="2316" y="464"/>
                    <a:pt x="2355" y="504"/>
                    <a:pt x="2355" y="543"/>
                  </a:cubicBezTo>
                  <a:cubicBezTo>
                    <a:pt x="2434" y="858"/>
                    <a:pt x="2355" y="1186"/>
                    <a:pt x="2145" y="1435"/>
                  </a:cubicBezTo>
                  <a:lnTo>
                    <a:pt x="2132" y="1435"/>
                  </a:lnTo>
                  <a:lnTo>
                    <a:pt x="1725" y="1895"/>
                  </a:lnTo>
                  <a:cubicBezTo>
                    <a:pt x="1615" y="2019"/>
                    <a:pt x="1469" y="2075"/>
                    <a:pt x="1325" y="2075"/>
                  </a:cubicBezTo>
                  <a:cubicBezTo>
                    <a:pt x="1058" y="2075"/>
                    <a:pt x="798" y="1882"/>
                    <a:pt x="781" y="1567"/>
                  </a:cubicBezTo>
                  <a:cubicBezTo>
                    <a:pt x="768" y="1422"/>
                    <a:pt x="820" y="1278"/>
                    <a:pt x="925" y="1173"/>
                  </a:cubicBezTo>
                  <a:lnTo>
                    <a:pt x="1292" y="753"/>
                  </a:lnTo>
                  <a:cubicBezTo>
                    <a:pt x="1476" y="543"/>
                    <a:pt x="1739" y="425"/>
                    <a:pt x="2014" y="425"/>
                  </a:cubicBezTo>
                  <a:close/>
                  <a:moveTo>
                    <a:pt x="2016" y="1"/>
                  </a:moveTo>
                  <a:cubicBezTo>
                    <a:pt x="1624" y="1"/>
                    <a:pt x="1241" y="169"/>
                    <a:pt x="978" y="464"/>
                  </a:cubicBezTo>
                  <a:lnTo>
                    <a:pt x="597" y="884"/>
                  </a:lnTo>
                  <a:cubicBezTo>
                    <a:pt x="1" y="1610"/>
                    <a:pt x="639" y="2486"/>
                    <a:pt x="1355" y="2486"/>
                  </a:cubicBezTo>
                  <a:cubicBezTo>
                    <a:pt x="1584" y="2486"/>
                    <a:pt x="1820" y="2396"/>
                    <a:pt x="2027" y="2183"/>
                  </a:cubicBezTo>
                  <a:lnTo>
                    <a:pt x="2447" y="1711"/>
                  </a:lnTo>
                  <a:cubicBezTo>
                    <a:pt x="2762" y="1370"/>
                    <a:pt x="2880" y="897"/>
                    <a:pt x="2762" y="438"/>
                  </a:cubicBezTo>
                  <a:cubicBezTo>
                    <a:pt x="2709" y="241"/>
                    <a:pt x="2552" y="84"/>
                    <a:pt x="2355" y="45"/>
                  </a:cubicBezTo>
                  <a:lnTo>
                    <a:pt x="2303" y="32"/>
                  </a:lnTo>
                  <a:cubicBezTo>
                    <a:pt x="2208" y="11"/>
                    <a:pt x="2111" y="1"/>
                    <a:pt x="20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39;p115"/>
            <p:cNvSpPr/>
            <p:nvPr/>
          </p:nvSpPr>
          <p:spPr>
            <a:xfrm>
              <a:off x="5132739" y="1409917"/>
              <a:ext cx="40486" cy="41493"/>
            </a:xfrm>
            <a:custGeom>
              <a:avLst/>
              <a:gdLst/>
              <a:ahLst/>
              <a:cxnLst/>
              <a:rect l="l" t="t" r="r" b="b"/>
              <a:pathLst>
                <a:path w="1858" h="1904" extrusionOk="0">
                  <a:moveTo>
                    <a:pt x="1544" y="1"/>
                  </a:moveTo>
                  <a:cubicBezTo>
                    <a:pt x="1486" y="1"/>
                    <a:pt x="1426" y="27"/>
                    <a:pt x="1378" y="93"/>
                  </a:cubicBezTo>
                  <a:lnTo>
                    <a:pt x="79" y="1549"/>
                  </a:lnTo>
                  <a:cubicBezTo>
                    <a:pt x="1" y="1641"/>
                    <a:pt x="1" y="1772"/>
                    <a:pt x="92" y="1851"/>
                  </a:cubicBezTo>
                  <a:cubicBezTo>
                    <a:pt x="132" y="1890"/>
                    <a:pt x="184" y="1903"/>
                    <a:pt x="237" y="1903"/>
                  </a:cubicBezTo>
                  <a:cubicBezTo>
                    <a:pt x="289" y="1903"/>
                    <a:pt x="355" y="1877"/>
                    <a:pt x="394" y="1838"/>
                  </a:cubicBezTo>
                  <a:lnTo>
                    <a:pt x="1693" y="368"/>
                  </a:lnTo>
                  <a:cubicBezTo>
                    <a:pt x="1858" y="213"/>
                    <a:pt x="1708" y="1"/>
                    <a:pt x="1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40;p115"/>
            <p:cNvSpPr/>
            <p:nvPr/>
          </p:nvSpPr>
          <p:spPr>
            <a:xfrm>
              <a:off x="5126158" y="1574516"/>
              <a:ext cx="48352" cy="51866"/>
            </a:xfrm>
            <a:custGeom>
              <a:avLst/>
              <a:gdLst/>
              <a:ahLst/>
              <a:cxnLst/>
              <a:rect l="l" t="t" r="r" b="b"/>
              <a:pathLst>
                <a:path w="2219" h="2380" extrusionOk="0">
                  <a:moveTo>
                    <a:pt x="1977" y="0"/>
                  </a:moveTo>
                  <a:cubicBezTo>
                    <a:pt x="1920" y="0"/>
                    <a:pt x="1865" y="23"/>
                    <a:pt x="1825" y="71"/>
                  </a:cubicBezTo>
                  <a:lnTo>
                    <a:pt x="80" y="2026"/>
                  </a:lnTo>
                  <a:cubicBezTo>
                    <a:pt x="1" y="2118"/>
                    <a:pt x="14" y="2249"/>
                    <a:pt x="106" y="2327"/>
                  </a:cubicBezTo>
                  <a:cubicBezTo>
                    <a:pt x="145" y="2367"/>
                    <a:pt x="185" y="2380"/>
                    <a:pt x="237" y="2380"/>
                  </a:cubicBezTo>
                  <a:cubicBezTo>
                    <a:pt x="303" y="2380"/>
                    <a:pt x="368" y="2354"/>
                    <a:pt x="408" y="2314"/>
                  </a:cubicBezTo>
                  <a:lnTo>
                    <a:pt x="2139" y="346"/>
                  </a:lnTo>
                  <a:cubicBezTo>
                    <a:pt x="2218" y="268"/>
                    <a:pt x="2205" y="136"/>
                    <a:pt x="2126" y="58"/>
                  </a:cubicBezTo>
                  <a:cubicBezTo>
                    <a:pt x="2082" y="20"/>
                    <a:pt x="2029" y="0"/>
                    <a:pt x="1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41;p115"/>
            <p:cNvSpPr/>
            <p:nvPr/>
          </p:nvSpPr>
          <p:spPr>
            <a:xfrm>
              <a:off x="5001236" y="1625118"/>
              <a:ext cx="26039" cy="27023"/>
            </a:xfrm>
            <a:custGeom>
              <a:avLst/>
              <a:gdLst/>
              <a:ahLst/>
              <a:cxnLst/>
              <a:rect l="l" t="t" r="r" b="b"/>
              <a:pathLst>
                <a:path w="1195" h="1240" extrusionOk="0">
                  <a:moveTo>
                    <a:pt x="953" y="0"/>
                  </a:moveTo>
                  <a:cubicBezTo>
                    <a:pt x="896" y="0"/>
                    <a:pt x="841" y="23"/>
                    <a:pt x="801" y="71"/>
                  </a:cubicBezTo>
                  <a:lnTo>
                    <a:pt x="79" y="885"/>
                  </a:lnTo>
                  <a:cubicBezTo>
                    <a:pt x="0" y="976"/>
                    <a:pt x="13" y="1108"/>
                    <a:pt x="92" y="1186"/>
                  </a:cubicBezTo>
                  <a:cubicBezTo>
                    <a:pt x="134" y="1222"/>
                    <a:pt x="185" y="1239"/>
                    <a:pt x="234" y="1239"/>
                  </a:cubicBezTo>
                  <a:cubicBezTo>
                    <a:pt x="293" y="1239"/>
                    <a:pt x="351" y="1216"/>
                    <a:pt x="394" y="1173"/>
                  </a:cubicBezTo>
                  <a:lnTo>
                    <a:pt x="1115" y="347"/>
                  </a:lnTo>
                  <a:cubicBezTo>
                    <a:pt x="1194" y="268"/>
                    <a:pt x="1194" y="137"/>
                    <a:pt x="1102" y="58"/>
                  </a:cubicBezTo>
                  <a:cubicBezTo>
                    <a:pt x="1058" y="20"/>
                    <a:pt x="1005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42;p115"/>
            <p:cNvSpPr/>
            <p:nvPr/>
          </p:nvSpPr>
          <p:spPr>
            <a:xfrm>
              <a:off x="5106656" y="1458209"/>
              <a:ext cx="23206" cy="20855"/>
            </a:xfrm>
            <a:custGeom>
              <a:avLst/>
              <a:gdLst/>
              <a:ahLst/>
              <a:cxnLst/>
              <a:rect l="l" t="t" r="r" b="b"/>
              <a:pathLst>
                <a:path w="1065" h="957" extrusionOk="0">
                  <a:moveTo>
                    <a:pt x="760" y="0"/>
                  </a:moveTo>
                  <a:cubicBezTo>
                    <a:pt x="708" y="0"/>
                    <a:pt x="655" y="20"/>
                    <a:pt x="607" y="68"/>
                  </a:cubicBezTo>
                  <a:lnTo>
                    <a:pt x="620" y="68"/>
                  </a:lnTo>
                  <a:lnTo>
                    <a:pt x="148" y="606"/>
                  </a:lnTo>
                  <a:cubicBezTo>
                    <a:pt x="1" y="763"/>
                    <a:pt x="147" y="956"/>
                    <a:pt x="307" y="956"/>
                  </a:cubicBezTo>
                  <a:cubicBezTo>
                    <a:pt x="361" y="956"/>
                    <a:pt x="417" y="934"/>
                    <a:pt x="463" y="881"/>
                  </a:cubicBezTo>
                  <a:lnTo>
                    <a:pt x="935" y="356"/>
                  </a:lnTo>
                  <a:cubicBezTo>
                    <a:pt x="1065" y="197"/>
                    <a:pt x="922" y="0"/>
                    <a:pt x="7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43;p115"/>
            <p:cNvSpPr/>
            <p:nvPr/>
          </p:nvSpPr>
          <p:spPr>
            <a:xfrm>
              <a:off x="4924034" y="1382437"/>
              <a:ext cx="39876" cy="41231"/>
            </a:xfrm>
            <a:custGeom>
              <a:avLst/>
              <a:gdLst/>
              <a:ahLst/>
              <a:cxnLst/>
              <a:rect l="l" t="t" r="r" b="b"/>
              <a:pathLst>
                <a:path w="1830" h="1892" extrusionOk="0">
                  <a:moveTo>
                    <a:pt x="1534" y="0"/>
                  </a:moveTo>
                  <a:cubicBezTo>
                    <a:pt x="1481" y="0"/>
                    <a:pt x="1425" y="24"/>
                    <a:pt x="1378" y="81"/>
                  </a:cubicBezTo>
                  <a:lnTo>
                    <a:pt x="79" y="1537"/>
                  </a:lnTo>
                  <a:cubicBezTo>
                    <a:pt x="1" y="1629"/>
                    <a:pt x="14" y="1760"/>
                    <a:pt x="93" y="1839"/>
                  </a:cubicBezTo>
                  <a:cubicBezTo>
                    <a:pt x="135" y="1875"/>
                    <a:pt x="185" y="1892"/>
                    <a:pt x="235" y="1892"/>
                  </a:cubicBezTo>
                  <a:cubicBezTo>
                    <a:pt x="294" y="1892"/>
                    <a:pt x="352" y="1869"/>
                    <a:pt x="394" y="1826"/>
                  </a:cubicBezTo>
                  <a:lnTo>
                    <a:pt x="1693" y="357"/>
                  </a:lnTo>
                  <a:cubicBezTo>
                    <a:pt x="1830" y="200"/>
                    <a:pt x="1690" y="0"/>
                    <a:pt x="15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44;p115"/>
            <p:cNvSpPr/>
            <p:nvPr/>
          </p:nvSpPr>
          <p:spPr>
            <a:xfrm>
              <a:off x="4899455" y="1430228"/>
              <a:ext cx="22313" cy="21182"/>
            </a:xfrm>
            <a:custGeom>
              <a:avLst/>
              <a:gdLst/>
              <a:ahLst/>
              <a:cxnLst/>
              <a:rect l="l" t="t" r="r" b="b"/>
              <a:pathLst>
                <a:path w="1024" h="972" extrusionOk="0">
                  <a:moveTo>
                    <a:pt x="707" y="1"/>
                  </a:moveTo>
                  <a:cubicBezTo>
                    <a:pt x="653" y="1"/>
                    <a:pt x="597" y="24"/>
                    <a:pt x="551" y="79"/>
                  </a:cubicBezTo>
                  <a:lnTo>
                    <a:pt x="79" y="617"/>
                  </a:lnTo>
                  <a:cubicBezTo>
                    <a:pt x="0" y="696"/>
                    <a:pt x="13" y="840"/>
                    <a:pt x="105" y="906"/>
                  </a:cubicBezTo>
                  <a:lnTo>
                    <a:pt x="92" y="919"/>
                  </a:lnTo>
                  <a:cubicBezTo>
                    <a:pt x="132" y="945"/>
                    <a:pt x="184" y="971"/>
                    <a:pt x="237" y="971"/>
                  </a:cubicBezTo>
                  <a:cubicBezTo>
                    <a:pt x="302" y="971"/>
                    <a:pt x="355" y="945"/>
                    <a:pt x="394" y="893"/>
                  </a:cubicBezTo>
                  <a:lnTo>
                    <a:pt x="866" y="368"/>
                  </a:lnTo>
                  <a:cubicBezTo>
                    <a:pt x="1024" y="210"/>
                    <a:pt x="871" y="1"/>
                    <a:pt x="7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2933;p115"/>
          <p:cNvGrpSpPr/>
          <p:nvPr/>
        </p:nvGrpSpPr>
        <p:grpSpPr>
          <a:xfrm>
            <a:off x="597781" y="3817667"/>
            <a:ext cx="314988" cy="297240"/>
            <a:chOff x="4859993" y="1348005"/>
            <a:chExt cx="322296" cy="304136"/>
          </a:xfrm>
          <a:solidFill>
            <a:srgbClr val="FF6600"/>
          </a:solidFill>
        </p:grpSpPr>
        <p:sp>
          <p:nvSpPr>
            <p:cNvPr id="87" name="Google Shape;2934;p115"/>
            <p:cNvSpPr/>
            <p:nvPr/>
          </p:nvSpPr>
          <p:spPr>
            <a:xfrm>
              <a:off x="5010954" y="1348005"/>
              <a:ext cx="42774" cy="43934"/>
            </a:xfrm>
            <a:custGeom>
              <a:avLst/>
              <a:gdLst/>
              <a:ahLst/>
              <a:cxnLst/>
              <a:rect l="l" t="t" r="r" b="b"/>
              <a:pathLst>
                <a:path w="1963" h="2016" extrusionOk="0">
                  <a:moveTo>
                    <a:pt x="1659" y="0"/>
                  </a:moveTo>
                  <a:cubicBezTo>
                    <a:pt x="1607" y="0"/>
                    <a:pt x="1554" y="22"/>
                    <a:pt x="1509" y="73"/>
                  </a:cubicBezTo>
                  <a:lnTo>
                    <a:pt x="79" y="1661"/>
                  </a:lnTo>
                  <a:cubicBezTo>
                    <a:pt x="0" y="1753"/>
                    <a:pt x="13" y="1884"/>
                    <a:pt x="92" y="1963"/>
                  </a:cubicBezTo>
                  <a:cubicBezTo>
                    <a:pt x="132" y="2002"/>
                    <a:pt x="184" y="2015"/>
                    <a:pt x="236" y="2015"/>
                  </a:cubicBezTo>
                  <a:cubicBezTo>
                    <a:pt x="289" y="2015"/>
                    <a:pt x="355" y="1989"/>
                    <a:pt x="394" y="1950"/>
                  </a:cubicBezTo>
                  <a:lnTo>
                    <a:pt x="1824" y="362"/>
                  </a:lnTo>
                  <a:cubicBezTo>
                    <a:pt x="1963" y="204"/>
                    <a:pt x="1817" y="0"/>
                    <a:pt x="16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35;p115"/>
            <p:cNvSpPr/>
            <p:nvPr/>
          </p:nvSpPr>
          <p:spPr>
            <a:xfrm>
              <a:off x="4859993" y="1348528"/>
              <a:ext cx="264226" cy="240175"/>
            </a:xfrm>
            <a:custGeom>
              <a:avLst/>
              <a:gdLst/>
              <a:ahLst/>
              <a:cxnLst/>
              <a:rect l="l" t="t" r="r" b="b"/>
              <a:pathLst>
                <a:path w="12126" h="11021" extrusionOk="0">
                  <a:moveTo>
                    <a:pt x="11827" y="0"/>
                  </a:moveTo>
                  <a:cubicBezTo>
                    <a:pt x="11777" y="0"/>
                    <a:pt x="11725" y="19"/>
                    <a:pt x="11678" y="63"/>
                  </a:cubicBezTo>
                  <a:lnTo>
                    <a:pt x="6089" y="6282"/>
                  </a:lnTo>
                  <a:cubicBezTo>
                    <a:pt x="5997" y="6387"/>
                    <a:pt x="6023" y="6531"/>
                    <a:pt x="6128" y="6610"/>
                  </a:cubicBezTo>
                  <a:lnTo>
                    <a:pt x="6272" y="6701"/>
                  </a:lnTo>
                  <a:lnTo>
                    <a:pt x="4882" y="8237"/>
                  </a:lnTo>
                  <a:cubicBezTo>
                    <a:pt x="4842" y="8289"/>
                    <a:pt x="4829" y="8355"/>
                    <a:pt x="4842" y="8407"/>
                  </a:cubicBezTo>
                  <a:cubicBezTo>
                    <a:pt x="4842" y="8473"/>
                    <a:pt x="4882" y="8525"/>
                    <a:pt x="4947" y="8565"/>
                  </a:cubicBezTo>
                  <a:lnTo>
                    <a:pt x="5118" y="8656"/>
                  </a:lnTo>
                  <a:lnTo>
                    <a:pt x="3924" y="9982"/>
                  </a:lnTo>
                  <a:cubicBezTo>
                    <a:pt x="3560" y="10395"/>
                    <a:pt x="3053" y="10602"/>
                    <a:pt x="2543" y="10602"/>
                  </a:cubicBezTo>
                  <a:cubicBezTo>
                    <a:pt x="2097" y="10602"/>
                    <a:pt x="1647" y="10444"/>
                    <a:pt x="1287" y="10126"/>
                  </a:cubicBezTo>
                  <a:cubicBezTo>
                    <a:pt x="526" y="9430"/>
                    <a:pt x="460" y="8250"/>
                    <a:pt x="1155" y="7489"/>
                  </a:cubicBezTo>
                  <a:lnTo>
                    <a:pt x="2336" y="6164"/>
                  </a:lnTo>
                  <a:lnTo>
                    <a:pt x="2454" y="6334"/>
                  </a:lnTo>
                  <a:cubicBezTo>
                    <a:pt x="2494" y="6387"/>
                    <a:pt x="2559" y="6413"/>
                    <a:pt x="2625" y="6413"/>
                  </a:cubicBezTo>
                  <a:cubicBezTo>
                    <a:pt x="2634" y="6415"/>
                    <a:pt x="2643" y="6416"/>
                    <a:pt x="2653" y="6416"/>
                  </a:cubicBezTo>
                  <a:cubicBezTo>
                    <a:pt x="2699" y="6416"/>
                    <a:pt x="2750" y="6391"/>
                    <a:pt x="2782" y="6347"/>
                  </a:cubicBezTo>
                  <a:lnTo>
                    <a:pt x="4173" y="4812"/>
                  </a:lnTo>
                  <a:lnTo>
                    <a:pt x="4278" y="4943"/>
                  </a:lnTo>
                  <a:cubicBezTo>
                    <a:pt x="4317" y="4996"/>
                    <a:pt x="4383" y="5022"/>
                    <a:pt x="4449" y="5022"/>
                  </a:cubicBezTo>
                  <a:cubicBezTo>
                    <a:pt x="4501" y="5022"/>
                    <a:pt x="4567" y="4996"/>
                    <a:pt x="4606" y="4956"/>
                  </a:cubicBezTo>
                  <a:lnTo>
                    <a:pt x="6718" y="2608"/>
                  </a:lnTo>
                  <a:cubicBezTo>
                    <a:pt x="6838" y="2448"/>
                    <a:pt x="6699" y="2257"/>
                    <a:pt x="6545" y="2257"/>
                  </a:cubicBezTo>
                  <a:cubicBezTo>
                    <a:pt x="6497" y="2257"/>
                    <a:pt x="6447" y="2276"/>
                    <a:pt x="6403" y="2319"/>
                  </a:cubicBezTo>
                  <a:lnTo>
                    <a:pt x="4449" y="4484"/>
                  </a:lnTo>
                  <a:lnTo>
                    <a:pt x="4409" y="4432"/>
                  </a:lnTo>
                  <a:cubicBezTo>
                    <a:pt x="4350" y="4366"/>
                    <a:pt x="4265" y="4333"/>
                    <a:pt x="4180" y="4333"/>
                  </a:cubicBezTo>
                  <a:cubicBezTo>
                    <a:pt x="4094" y="4333"/>
                    <a:pt x="4009" y="4366"/>
                    <a:pt x="3950" y="4432"/>
                  </a:cubicBezTo>
                  <a:lnTo>
                    <a:pt x="2651" y="5875"/>
                  </a:lnTo>
                  <a:lnTo>
                    <a:pt x="2612" y="5796"/>
                  </a:lnTo>
                  <a:cubicBezTo>
                    <a:pt x="2549" y="5712"/>
                    <a:pt x="2452" y="5669"/>
                    <a:pt x="2358" y="5669"/>
                  </a:cubicBezTo>
                  <a:cubicBezTo>
                    <a:pt x="2276" y="5669"/>
                    <a:pt x="2195" y="5702"/>
                    <a:pt x="2139" y="5770"/>
                  </a:cubicBezTo>
                  <a:lnTo>
                    <a:pt x="840" y="7213"/>
                  </a:lnTo>
                  <a:cubicBezTo>
                    <a:pt x="1" y="8145"/>
                    <a:pt x="66" y="9588"/>
                    <a:pt x="1011" y="10441"/>
                  </a:cubicBezTo>
                  <a:lnTo>
                    <a:pt x="1011" y="10428"/>
                  </a:lnTo>
                  <a:cubicBezTo>
                    <a:pt x="1446" y="10826"/>
                    <a:pt x="1995" y="11021"/>
                    <a:pt x="2543" y="11021"/>
                  </a:cubicBezTo>
                  <a:cubicBezTo>
                    <a:pt x="3168" y="11021"/>
                    <a:pt x="3791" y="10767"/>
                    <a:pt x="4239" y="10270"/>
                  </a:cubicBezTo>
                  <a:lnTo>
                    <a:pt x="5538" y="8827"/>
                  </a:lnTo>
                  <a:cubicBezTo>
                    <a:pt x="5669" y="8683"/>
                    <a:pt x="5629" y="8460"/>
                    <a:pt x="5459" y="8368"/>
                  </a:cubicBezTo>
                  <a:lnTo>
                    <a:pt x="5380" y="8328"/>
                  </a:lnTo>
                  <a:lnTo>
                    <a:pt x="6679" y="6885"/>
                  </a:lnTo>
                  <a:cubicBezTo>
                    <a:pt x="6732" y="6820"/>
                    <a:pt x="6758" y="6728"/>
                    <a:pt x="6758" y="6636"/>
                  </a:cubicBezTo>
                  <a:cubicBezTo>
                    <a:pt x="6745" y="6557"/>
                    <a:pt x="6692" y="6478"/>
                    <a:pt x="6627" y="6426"/>
                  </a:cubicBezTo>
                  <a:lnTo>
                    <a:pt x="6561" y="6387"/>
                  </a:lnTo>
                  <a:lnTo>
                    <a:pt x="12006" y="338"/>
                  </a:lnTo>
                  <a:cubicBezTo>
                    <a:pt x="12126" y="188"/>
                    <a:pt x="11987" y="0"/>
                    <a:pt x="118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6;p115"/>
            <p:cNvSpPr/>
            <p:nvPr/>
          </p:nvSpPr>
          <p:spPr>
            <a:xfrm>
              <a:off x="4882873" y="1493056"/>
              <a:ext cx="79207" cy="75293"/>
            </a:xfrm>
            <a:custGeom>
              <a:avLst/>
              <a:gdLst/>
              <a:ahLst/>
              <a:cxnLst/>
              <a:rect l="l" t="t" r="r" b="b"/>
              <a:pathLst>
                <a:path w="3635" h="3455" extrusionOk="0">
                  <a:moveTo>
                    <a:pt x="2465" y="0"/>
                  </a:moveTo>
                  <a:cubicBezTo>
                    <a:pt x="1922" y="0"/>
                    <a:pt x="1402" y="227"/>
                    <a:pt x="1024" y="647"/>
                  </a:cubicBezTo>
                  <a:lnTo>
                    <a:pt x="971" y="712"/>
                  </a:lnTo>
                  <a:cubicBezTo>
                    <a:pt x="842" y="871"/>
                    <a:pt x="976" y="1052"/>
                    <a:pt x="1133" y="1052"/>
                  </a:cubicBezTo>
                  <a:cubicBezTo>
                    <a:pt x="1184" y="1052"/>
                    <a:pt x="1238" y="1033"/>
                    <a:pt x="1286" y="988"/>
                  </a:cubicBezTo>
                  <a:lnTo>
                    <a:pt x="1339" y="922"/>
                  </a:lnTo>
                  <a:cubicBezTo>
                    <a:pt x="1632" y="608"/>
                    <a:pt x="2042" y="428"/>
                    <a:pt x="2463" y="428"/>
                  </a:cubicBezTo>
                  <a:cubicBezTo>
                    <a:pt x="2569" y="428"/>
                    <a:pt x="2676" y="439"/>
                    <a:pt x="2782" y="463"/>
                  </a:cubicBezTo>
                  <a:lnTo>
                    <a:pt x="2861" y="476"/>
                  </a:lnTo>
                  <a:cubicBezTo>
                    <a:pt x="2952" y="489"/>
                    <a:pt x="3031" y="568"/>
                    <a:pt x="3057" y="673"/>
                  </a:cubicBezTo>
                  <a:cubicBezTo>
                    <a:pt x="3189" y="1158"/>
                    <a:pt x="3057" y="1683"/>
                    <a:pt x="2716" y="2051"/>
                  </a:cubicBezTo>
                  <a:lnTo>
                    <a:pt x="2113" y="2733"/>
                  </a:lnTo>
                  <a:cubicBezTo>
                    <a:pt x="1920" y="2946"/>
                    <a:pt x="1691" y="3036"/>
                    <a:pt x="1468" y="3036"/>
                  </a:cubicBezTo>
                  <a:cubicBezTo>
                    <a:pt x="840" y="3036"/>
                    <a:pt x="263" y="2322"/>
                    <a:pt x="709" y="1644"/>
                  </a:cubicBezTo>
                  <a:cubicBezTo>
                    <a:pt x="774" y="1552"/>
                    <a:pt x="748" y="1421"/>
                    <a:pt x="643" y="1355"/>
                  </a:cubicBezTo>
                  <a:lnTo>
                    <a:pt x="656" y="1355"/>
                  </a:lnTo>
                  <a:cubicBezTo>
                    <a:pt x="618" y="1331"/>
                    <a:pt x="576" y="1319"/>
                    <a:pt x="535" y="1319"/>
                  </a:cubicBezTo>
                  <a:cubicBezTo>
                    <a:pt x="464" y="1319"/>
                    <a:pt x="396" y="1354"/>
                    <a:pt x="355" y="1421"/>
                  </a:cubicBezTo>
                  <a:cubicBezTo>
                    <a:pt x="0" y="1959"/>
                    <a:pt x="92" y="2680"/>
                    <a:pt x="578" y="3113"/>
                  </a:cubicBezTo>
                  <a:cubicBezTo>
                    <a:pt x="814" y="3323"/>
                    <a:pt x="1129" y="3455"/>
                    <a:pt x="1444" y="3455"/>
                  </a:cubicBezTo>
                  <a:lnTo>
                    <a:pt x="1522" y="3455"/>
                  </a:lnTo>
                  <a:cubicBezTo>
                    <a:pt x="1863" y="3428"/>
                    <a:pt x="2191" y="3271"/>
                    <a:pt x="2428" y="3022"/>
                  </a:cubicBezTo>
                  <a:lnTo>
                    <a:pt x="3031" y="2339"/>
                  </a:lnTo>
                  <a:cubicBezTo>
                    <a:pt x="3464" y="1854"/>
                    <a:pt x="3635" y="1198"/>
                    <a:pt x="3477" y="568"/>
                  </a:cubicBezTo>
                  <a:cubicBezTo>
                    <a:pt x="3412" y="319"/>
                    <a:pt x="3202" y="109"/>
                    <a:pt x="2939" y="56"/>
                  </a:cubicBezTo>
                  <a:lnTo>
                    <a:pt x="2874" y="43"/>
                  </a:lnTo>
                  <a:cubicBezTo>
                    <a:pt x="2737" y="14"/>
                    <a:pt x="2600" y="0"/>
                    <a:pt x="2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37;p115"/>
            <p:cNvSpPr/>
            <p:nvPr/>
          </p:nvSpPr>
          <p:spPr>
            <a:xfrm>
              <a:off x="5020673" y="1446354"/>
              <a:ext cx="161616" cy="189769"/>
            </a:xfrm>
            <a:custGeom>
              <a:avLst/>
              <a:gdLst/>
              <a:ahLst/>
              <a:cxnLst/>
              <a:rect l="l" t="t" r="r" b="b"/>
              <a:pathLst>
                <a:path w="7417" h="8708" extrusionOk="0">
                  <a:moveTo>
                    <a:pt x="7104" y="1"/>
                  </a:moveTo>
                  <a:cubicBezTo>
                    <a:pt x="7052" y="1"/>
                    <a:pt x="6999" y="22"/>
                    <a:pt x="6954" y="74"/>
                  </a:cubicBezTo>
                  <a:lnTo>
                    <a:pt x="4055" y="3288"/>
                  </a:lnTo>
                  <a:cubicBezTo>
                    <a:pt x="4002" y="3236"/>
                    <a:pt x="3923" y="3196"/>
                    <a:pt x="3832" y="3196"/>
                  </a:cubicBezTo>
                  <a:cubicBezTo>
                    <a:pt x="3753" y="3196"/>
                    <a:pt x="3674" y="3223"/>
                    <a:pt x="3622" y="3288"/>
                  </a:cubicBezTo>
                  <a:lnTo>
                    <a:pt x="2598" y="4417"/>
                  </a:lnTo>
                  <a:lnTo>
                    <a:pt x="2598" y="4404"/>
                  </a:lnTo>
                  <a:cubicBezTo>
                    <a:pt x="2546" y="4325"/>
                    <a:pt x="2467" y="4285"/>
                    <a:pt x="2375" y="4285"/>
                  </a:cubicBezTo>
                  <a:cubicBezTo>
                    <a:pt x="2363" y="4284"/>
                    <a:pt x="2352" y="4283"/>
                    <a:pt x="2340" y="4283"/>
                  </a:cubicBezTo>
                  <a:cubicBezTo>
                    <a:pt x="2263" y="4283"/>
                    <a:pt x="2198" y="4320"/>
                    <a:pt x="2152" y="4377"/>
                  </a:cubicBezTo>
                  <a:lnTo>
                    <a:pt x="1103" y="5545"/>
                  </a:lnTo>
                  <a:cubicBezTo>
                    <a:pt x="0" y="6765"/>
                    <a:pt x="866" y="8707"/>
                    <a:pt x="2506" y="8707"/>
                  </a:cubicBezTo>
                  <a:lnTo>
                    <a:pt x="2611" y="8707"/>
                  </a:lnTo>
                  <a:cubicBezTo>
                    <a:pt x="3110" y="8681"/>
                    <a:pt x="3582" y="8458"/>
                    <a:pt x="3923" y="8077"/>
                  </a:cubicBezTo>
                  <a:lnTo>
                    <a:pt x="4960" y="6910"/>
                  </a:lnTo>
                  <a:cubicBezTo>
                    <a:pt x="5091" y="6778"/>
                    <a:pt x="5052" y="6555"/>
                    <a:pt x="4894" y="6477"/>
                  </a:cubicBezTo>
                  <a:lnTo>
                    <a:pt x="4881" y="6463"/>
                  </a:lnTo>
                  <a:lnTo>
                    <a:pt x="5891" y="5335"/>
                  </a:lnTo>
                  <a:cubicBezTo>
                    <a:pt x="6010" y="5204"/>
                    <a:pt x="5983" y="5007"/>
                    <a:pt x="5839" y="4902"/>
                  </a:cubicBezTo>
                  <a:lnTo>
                    <a:pt x="7269" y="3301"/>
                  </a:lnTo>
                  <a:cubicBezTo>
                    <a:pt x="7416" y="3144"/>
                    <a:pt x="7277" y="2951"/>
                    <a:pt x="7116" y="2951"/>
                  </a:cubicBezTo>
                  <a:cubicBezTo>
                    <a:pt x="7061" y="2951"/>
                    <a:pt x="7004" y="2973"/>
                    <a:pt x="6954" y="3026"/>
                  </a:cubicBezTo>
                  <a:lnTo>
                    <a:pt x="5354" y="4797"/>
                  </a:lnTo>
                  <a:cubicBezTo>
                    <a:pt x="5314" y="4850"/>
                    <a:pt x="5301" y="4902"/>
                    <a:pt x="5301" y="4968"/>
                  </a:cubicBezTo>
                  <a:cubicBezTo>
                    <a:pt x="5314" y="5020"/>
                    <a:pt x="5340" y="5086"/>
                    <a:pt x="5393" y="5112"/>
                  </a:cubicBezTo>
                  <a:lnTo>
                    <a:pt x="5472" y="5165"/>
                  </a:lnTo>
                  <a:lnTo>
                    <a:pt x="4383" y="6385"/>
                  </a:lnTo>
                  <a:cubicBezTo>
                    <a:pt x="4343" y="6424"/>
                    <a:pt x="4317" y="6490"/>
                    <a:pt x="4330" y="6555"/>
                  </a:cubicBezTo>
                  <a:cubicBezTo>
                    <a:pt x="4343" y="6621"/>
                    <a:pt x="4383" y="6673"/>
                    <a:pt x="4435" y="6713"/>
                  </a:cubicBezTo>
                  <a:lnTo>
                    <a:pt x="4540" y="6765"/>
                  </a:lnTo>
                  <a:lnTo>
                    <a:pt x="3595" y="7789"/>
                  </a:lnTo>
                  <a:cubicBezTo>
                    <a:pt x="3292" y="8119"/>
                    <a:pt x="2902" y="8268"/>
                    <a:pt x="2517" y="8268"/>
                  </a:cubicBezTo>
                  <a:cubicBezTo>
                    <a:pt x="1786" y="8268"/>
                    <a:pt x="1075" y="7730"/>
                    <a:pt x="1024" y="6870"/>
                  </a:cubicBezTo>
                  <a:cubicBezTo>
                    <a:pt x="1011" y="6490"/>
                    <a:pt x="1142" y="6109"/>
                    <a:pt x="1404" y="5807"/>
                  </a:cubicBezTo>
                  <a:lnTo>
                    <a:pt x="2336" y="4784"/>
                  </a:lnTo>
                  <a:lnTo>
                    <a:pt x="2401" y="4876"/>
                  </a:lnTo>
                  <a:cubicBezTo>
                    <a:pt x="2441" y="4928"/>
                    <a:pt x="2493" y="4955"/>
                    <a:pt x="2559" y="4955"/>
                  </a:cubicBezTo>
                  <a:cubicBezTo>
                    <a:pt x="2570" y="4957"/>
                    <a:pt x="2581" y="4958"/>
                    <a:pt x="2593" y="4958"/>
                  </a:cubicBezTo>
                  <a:cubicBezTo>
                    <a:pt x="2646" y="4958"/>
                    <a:pt x="2697" y="4932"/>
                    <a:pt x="2729" y="4889"/>
                  </a:cubicBezTo>
                  <a:lnTo>
                    <a:pt x="3818" y="3682"/>
                  </a:lnTo>
                  <a:lnTo>
                    <a:pt x="3884" y="3748"/>
                  </a:lnTo>
                  <a:cubicBezTo>
                    <a:pt x="3923" y="3800"/>
                    <a:pt x="3976" y="3826"/>
                    <a:pt x="4042" y="3826"/>
                  </a:cubicBezTo>
                  <a:cubicBezTo>
                    <a:pt x="4107" y="3826"/>
                    <a:pt x="4160" y="3800"/>
                    <a:pt x="4212" y="3761"/>
                  </a:cubicBezTo>
                  <a:lnTo>
                    <a:pt x="4199" y="3761"/>
                  </a:lnTo>
                  <a:lnTo>
                    <a:pt x="7269" y="362"/>
                  </a:lnTo>
                  <a:cubicBezTo>
                    <a:pt x="7408" y="204"/>
                    <a:pt x="7262" y="1"/>
                    <a:pt x="71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38;p115"/>
            <p:cNvSpPr/>
            <p:nvPr/>
          </p:nvSpPr>
          <p:spPr>
            <a:xfrm>
              <a:off x="5047126" y="1560503"/>
              <a:ext cx="62755" cy="54198"/>
            </a:xfrm>
            <a:custGeom>
              <a:avLst/>
              <a:gdLst/>
              <a:ahLst/>
              <a:cxnLst/>
              <a:rect l="l" t="t" r="r" b="b"/>
              <a:pathLst>
                <a:path w="2880" h="2487" extrusionOk="0">
                  <a:moveTo>
                    <a:pt x="2014" y="425"/>
                  </a:moveTo>
                  <a:cubicBezTo>
                    <a:pt x="2093" y="425"/>
                    <a:pt x="2158" y="438"/>
                    <a:pt x="2224" y="451"/>
                  </a:cubicBezTo>
                  <a:lnTo>
                    <a:pt x="2276" y="464"/>
                  </a:lnTo>
                  <a:cubicBezTo>
                    <a:pt x="2316" y="464"/>
                    <a:pt x="2355" y="504"/>
                    <a:pt x="2355" y="543"/>
                  </a:cubicBezTo>
                  <a:cubicBezTo>
                    <a:pt x="2434" y="858"/>
                    <a:pt x="2355" y="1186"/>
                    <a:pt x="2145" y="1435"/>
                  </a:cubicBezTo>
                  <a:lnTo>
                    <a:pt x="2132" y="1435"/>
                  </a:lnTo>
                  <a:lnTo>
                    <a:pt x="1725" y="1895"/>
                  </a:lnTo>
                  <a:cubicBezTo>
                    <a:pt x="1615" y="2019"/>
                    <a:pt x="1469" y="2075"/>
                    <a:pt x="1325" y="2075"/>
                  </a:cubicBezTo>
                  <a:cubicBezTo>
                    <a:pt x="1058" y="2075"/>
                    <a:pt x="798" y="1882"/>
                    <a:pt x="781" y="1567"/>
                  </a:cubicBezTo>
                  <a:cubicBezTo>
                    <a:pt x="768" y="1422"/>
                    <a:pt x="820" y="1278"/>
                    <a:pt x="925" y="1173"/>
                  </a:cubicBezTo>
                  <a:lnTo>
                    <a:pt x="1292" y="753"/>
                  </a:lnTo>
                  <a:cubicBezTo>
                    <a:pt x="1476" y="543"/>
                    <a:pt x="1739" y="425"/>
                    <a:pt x="2014" y="425"/>
                  </a:cubicBezTo>
                  <a:close/>
                  <a:moveTo>
                    <a:pt x="2016" y="1"/>
                  </a:moveTo>
                  <a:cubicBezTo>
                    <a:pt x="1624" y="1"/>
                    <a:pt x="1241" y="169"/>
                    <a:pt x="978" y="464"/>
                  </a:cubicBezTo>
                  <a:lnTo>
                    <a:pt x="597" y="884"/>
                  </a:lnTo>
                  <a:cubicBezTo>
                    <a:pt x="1" y="1610"/>
                    <a:pt x="639" y="2486"/>
                    <a:pt x="1355" y="2486"/>
                  </a:cubicBezTo>
                  <a:cubicBezTo>
                    <a:pt x="1584" y="2486"/>
                    <a:pt x="1820" y="2396"/>
                    <a:pt x="2027" y="2183"/>
                  </a:cubicBezTo>
                  <a:lnTo>
                    <a:pt x="2447" y="1711"/>
                  </a:lnTo>
                  <a:cubicBezTo>
                    <a:pt x="2762" y="1370"/>
                    <a:pt x="2880" y="897"/>
                    <a:pt x="2762" y="438"/>
                  </a:cubicBezTo>
                  <a:cubicBezTo>
                    <a:pt x="2709" y="241"/>
                    <a:pt x="2552" y="84"/>
                    <a:pt x="2355" y="45"/>
                  </a:cubicBezTo>
                  <a:lnTo>
                    <a:pt x="2303" y="32"/>
                  </a:lnTo>
                  <a:cubicBezTo>
                    <a:pt x="2208" y="11"/>
                    <a:pt x="2111" y="1"/>
                    <a:pt x="20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39;p115"/>
            <p:cNvSpPr/>
            <p:nvPr/>
          </p:nvSpPr>
          <p:spPr>
            <a:xfrm>
              <a:off x="5132739" y="1409917"/>
              <a:ext cx="40486" cy="41493"/>
            </a:xfrm>
            <a:custGeom>
              <a:avLst/>
              <a:gdLst/>
              <a:ahLst/>
              <a:cxnLst/>
              <a:rect l="l" t="t" r="r" b="b"/>
              <a:pathLst>
                <a:path w="1858" h="1904" extrusionOk="0">
                  <a:moveTo>
                    <a:pt x="1544" y="1"/>
                  </a:moveTo>
                  <a:cubicBezTo>
                    <a:pt x="1486" y="1"/>
                    <a:pt x="1426" y="27"/>
                    <a:pt x="1378" y="93"/>
                  </a:cubicBezTo>
                  <a:lnTo>
                    <a:pt x="79" y="1549"/>
                  </a:lnTo>
                  <a:cubicBezTo>
                    <a:pt x="1" y="1641"/>
                    <a:pt x="1" y="1772"/>
                    <a:pt x="92" y="1851"/>
                  </a:cubicBezTo>
                  <a:cubicBezTo>
                    <a:pt x="132" y="1890"/>
                    <a:pt x="184" y="1903"/>
                    <a:pt x="237" y="1903"/>
                  </a:cubicBezTo>
                  <a:cubicBezTo>
                    <a:pt x="289" y="1903"/>
                    <a:pt x="355" y="1877"/>
                    <a:pt x="394" y="1838"/>
                  </a:cubicBezTo>
                  <a:lnTo>
                    <a:pt x="1693" y="368"/>
                  </a:lnTo>
                  <a:cubicBezTo>
                    <a:pt x="1858" y="213"/>
                    <a:pt x="1708" y="1"/>
                    <a:pt x="1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40;p115"/>
            <p:cNvSpPr/>
            <p:nvPr/>
          </p:nvSpPr>
          <p:spPr>
            <a:xfrm>
              <a:off x="5126158" y="1574516"/>
              <a:ext cx="48352" cy="51866"/>
            </a:xfrm>
            <a:custGeom>
              <a:avLst/>
              <a:gdLst/>
              <a:ahLst/>
              <a:cxnLst/>
              <a:rect l="l" t="t" r="r" b="b"/>
              <a:pathLst>
                <a:path w="2219" h="2380" extrusionOk="0">
                  <a:moveTo>
                    <a:pt x="1977" y="0"/>
                  </a:moveTo>
                  <a:cubicBezTo>
                    <a:pt x="1920" y="0"/>
                    <a:pt x="1865" y="23"/>
                    <a:pt x="1825" y="71"/>
                  </a:cubicBezTo>
                  <a:lnTo>
                    <a:pt x="80" y="2026"/>
                  </a:lnTo>
                  <a:cubicBezTo>
                    <a:pt x="1" y="2118"/>
                    <a:pt x="14" y="2249"/>
                    <a:pt x="106" y="2327"/>
                  </a:cubicBezTo>
                  <a:cubicBezTo>
                    <a:pt x="145" y="2367"/>
                    <a:pt x="185" y="2380"/>
                    <a:pt x="237" y="2380"/>
                  </a:cubicBezTo>
                  <a:cubicBezTo>
                    <a:pt x="303" y="2380"/>
                    <a:pt x="368" y="2354"/>
                    <a:pt x="408" y="2314"/>
                  </a:cubicBezTo>
                  <a:lnTo>
                    <a:pt x="2139" y="346"/>
                  </a:lnTo>
                  <a:cubicBezTo>
                    <a:pt x="2218" y="268"/>
                    <a:pt x="2205" y="136"/>
                    <a:pt x="2126" y="58"/>
                  </a:cubicBezTo>
                  <a:cubicBezTo>
                    <a:pt x="2082" y="20"/>
                    <a:pt x="2029" y="0"/>
                    <a:pt x="1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41;p115"/>
            <p:cNvSpPr/>
            <p:nvPr/>
          </p:nvSpPr>
          <p:spPr>
            <a:xfrm>
              <a:off x="5001236" y="1625118"/>
              <a:ext cx="26039" cy="27023"/>
            </a:xfrm>
            <a:custGeom>
              <a:avLst/>
              <a:gdLst/>
              <a:ahLst/>
              <a:cxnLst/>
              <a:rect l="l" t="t" r="r" b="b"/>
              <a:pathLst>
                <a:path w="1195" h="1240" extrusionOk="0">
                  <a:moveTo>
                    <a:pt x="953" y="0"/>
                  </a:moveTo>
                  <a:cubicBezTo>
                    <a:pt x="896" y="0"/>
                    <a:pt x="841" y="23"/>
                    <a:pt x="801" y="71"/>
                  </a:cubicBezTo>
                  <a:lnTo>
                    <a:pt x="79" y="885"/>
                  </a:lnTo>
                  <a:cubicBezTo>
                    <a:pt x="0" y="976"/>
                    <a:pt x="13" y="1108"/>
                    <a:pt x="92" y="1186"/>
                  </a:cubicBezTo>
                  <a:cubicBezTo>
                    <a:pt x="134" y="1222"/>
                    <a:pt x="185" y="1239"/>
                    <a:pt x="234" y="1239"/>
                  </a:cubicBezTo>
                  <a:cubicBezTo>
                    <a:pt x="293" y="1239"/>
                    <a:pt x="351" y="1216"/>
                    <a:pt x="394" y="1173"/>
                  </a:cubicBezTo>
                  <a:lnTo>
                    <a:pt x="1115" y="347"/>
                  </a:lnTo>
                  <a:cubicBezTo>
                    <a:pt x="1194" y="268"/>
                    <a:pt x="1194" y="137"/>
                    <a:pt x="1102" y="58"/>
                  </a:cubicBezTo>
                  <a:cubicBezTo>
                    <a:pt x="1058" y="20"/>
                    <a:pt x="1005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42;p115"/>
            <p:cNvSpPr/>
            <p:nvPr/>
          </p:nvSpPr>
          <p:spPr>
            <a:xfrm>
              <a:off x="5106656" y="1458209"/>
              <a:ext cx="23206" cy="20855"/>
            </a:xfrm>
            <a:custGeom>
              <a:avLst/>
              <a:gdLst/>
              <a:ahLst/>
              <a:cxnLst/>
              <a:rect l="l" t="t" r="r" b="b"/>
              <a:pathLst>
                <a:path w="1065" h="957" extrusionOk="0">
                  <a:moveTo>
                    <a:pt x="760" y="0"/>
                  </a:moveTo>
                  <a:cubicBezTo>
                    <a:pt x="708" y="0"/>
                    <a:pt x="655" y="20"/>
                    <a:pt x="607" y="68"/>
                  </a:cubicBezTo>
                  <a:lnTo>
                    <a:pt x="620" y="68"/>
                  </a:lnTo>
                  <a:lnTo>
                    <a:pt x="148" y="606"/>
                  </a:lnTo>
                  <a:cubicBezTo>
                    <a:pt x="1" y="763"/>
                    <a:pt x="147" y="956"/>
                    <a:pt x="307" y="956"/>
                  </a:cubicBezTo>
                  <a:cubicBezTo>
                    <a:pt x="361" y="956"/>
                    <a:pt x="417" y="934"/>
                    <a:pt x="463" y="881"/>
                  </a:cubicBezTo>
                  <a:lnTo>
                    <a:pt x="935" y="356"/>
                  </a:lnTo>
                  <a:cubicBezTo>
                    <a:pt x="1065" y="197"/>
                    <a:pt x="922" y="0"/>
                    <a:pt x="7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943;p115"/>
            <p:cNvSpPr/>
            <p:nvPr/>
          </p:nvSpPr>
          <p:spPr>
            <a:xfrm>
              <a:off x="4924034" y="1382437"/>
              <a:ext cx="39876" cy="41231"/>
            </a:xfrm>
            <a:custGeom>
              <a:avLst/>
              <a:gdLst/>
              <a:ahLst/>
              <a:cxnLst/>
              <a:rect l="l" t="t" r="r" b="b"/>
              <a:pathLst>
                <a:path w="1830" h="1892" extrusionOk="0">
                  <a:moveTo>
                    <a:pt x="1534" y="0"/>
                  </a:moveTo>
                  <a:cubicBezTo>
                    <a:pt x="1481" y="0"/>
                    <a:pt x="1425" y="24"/>
                    <a:pt x="1378" y="81"/>
                  </a:cubicBezTo>
                  <a:lnTo>
                    <a:pt x="79" y="1537"/>
                  </a:lnTo>
                  <a:cubicBezTo>
                    <a:pt x="1" y="1629"/>
                    <a:pt x="14" y="1760"/>
                    <a:pt x="93" y="1839"/>
                  </a:cubicBezTo>
                  <a:cubicBezTo>
                    <a:pt x="135" y="1875"/>
                    <a:pt x="185" y="1892"/>
                    <a:pt x="235" y="1892"/>
                  </a:cubicBezTo>
                  <a:cubicBezTo>
                    <a:pt x="294" y="1892"/>
                    <a:pt x="352" y="1869"/>
                    <a:pt x="394" y="1826"/>
                  </a:cubicBezTo>
                  <a:lnTo>
                    <a:pt x="1693" y="357"/>
                  </a:lnTo>
                  <a:cubicBezTo>
                    <a:pt x="1830" y="200"/>
                    <a:pt x="1690" y="0"/>
                    <a:pt x="15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44;p115"/>
            <p:cNvSpPr/>
            <p:nvPr/>
          </p:nvSpPr>
          <p:spPr>
            <a:xfrm>
              <a:off x="4899455" y="1430228"/>
              <a:ext cx="22313" cy="21182"/>
            </a:xfrm>
            <a:custGeom>
              <a:avLst/>
              <a:gdLst/>
              <a:ahLst/>
              <a:cxnLst/>
              <a:rect l="l" t="t" r="r" b="b"/>
              <a:pathLst>
                <a:path w="1024" h="972" extrusionOk="0">
                  <a:moveTo>
                    <a:pt x="707" y="1"/>
                  </a:moveTo>
                  <a:cubicBezTo>
                    <a:pt x="653" y="1"/>
                    <a:pt x="597" y="24"/>
                    <a:pt x="551" y="79"/>
                  </a:cubicBezTo>
                  <a:lnTo>
                    <a:pt x="79" y="617"/>
                  </a:lnTo>
                  <a:cubicBezTo>
                    <a:pt x="0" y="696"/>
                    <a:pt x="13" y="840"/>
                    <a:pt x="105" y="906"/>
                  </a:cubicBezTo>
                  <a:lnTo>
                    <a:pt x="92" y="919"/>
                  </a:lnTo>
                  <a:cubicBezTo>
                    <a:pt x="132" y="945"/>
                    <a:pt x="184" y="971"/>
                    <a:pt x="237" y="971"/>
                  </a:cubicBezTo>
                  <a:cubicBezTo>
                    <a:pt x="302" y="971"/>
                    <a:pt x="355" y="945"/>
                    <a:pt x="394" y="893"/>
                  </a:cubicBezTo>
                  <a:lnTo>
                    <a:pt x="866" y="368"/>
                  </a:lnTo>
                  <a:cubicBezTo>
                    <a:pt x="1024" y="210"/>
                    <a:pt x="871" y="1"/>
                    <a:pt x="7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452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62"/>
          <p:cNvSpPr/>
          <p:nvPr/>
        </p:nvSpPr>
        <p:spPr>
          <a:xfrm>
            <a:off x="1716755" y="1414275"/>
            <a:ext cx="1717500" cy="17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62"/>
          <p:cNvSpPr txBox="1">
            <a:spLocks noGrp="1"/>
          </p:cNvSpPr>
          <p:nvPr>
            <p:ph type="title"/>
          </p:nvPr>
        </p:nvSpPr>
        <p:spPr>
          <a:xfrm flipH="1">
            <a:off x="4281173" y="4096185"/>
            <a:ext cx="4205601" cy="920198"/>
          </a:xfrm>
          <a:prstGeom prst="rect">
            <a:avLst/>
          </a:prstGeom>
        </p:spPr>
        <p:txBody>
          <a:bodyPr spcFirstLastPara="1" wrap="square" lIns="91425" tIns="91425" rIns="45700" bIns="91425" anchor="b" anchorCtr="0">
            <a:noAutofit/>
          </a:bodyPr>
          <a:lstStyle/>
          <a:p>
            <a:r>
              <a:rPr lang="ru-RU" sz="2800" b="1" dirty="0" smtClean="0">
                <a:solidFill>
                  <a:schemeClr val="accent3"/>
                </a:solidFill>
                <a:latin typeface="Electrolize [RUS by Daymarius]" panose="02000506000000020004" pitchFamily="2" charset="0"/>
              </a:rPr>
              <a:t>Неужели</a:t>
            </a:r>
            <a:r>
              <a:rPr lang="en-US" sz="2800" b="1" dirty="0" smtClean="0">
                <a:solidFill>
                  <a:schemeClr val="accent3"/>
                </a:solidFill>
                <a:latin typeface="Electrolize [RUS by Daymarius]" panose="02000506000000020004" pitchFamily="2" charset="0"/>
              </a:rPr>
              <a:t> </a:t>
            </a:r>
            <a:r>
              <a:rPr lang="ru-RU" sz="2800" b="1" dirty="0" smtClean="0">
                <a:solidFill>
                  <a:srgbClr val="BD0427"/>
                </a:solidFill>
                <a:latin typeface="Electrolize [RUS by Daymarius]" panose="02000506000000020004" pitchFamily="2" charset="0"/>
              </a:rPr>
              <a:t>всё плохо?</a:t>
            </a:r>
            <a:r>
              <a:rPr lang="ru-RU" sz="1800" dirty="0">
                <a:latin typeface="Electrolize [RUS by Daymarius]" panose="02000506000000020004" pitchFamily="2" charset="0"/>
              </a:rPr>
              <a:t/>
            </a:r>
            <a:br>
              <a:rPr lang="ru-RU" sz="1800" dirty="0">
                <a:latin typeface="Electrolize [RUS by Daymarius]" panose="02000506000000020004" pitchFamily="2" charset="0"/>
              </a:rPr>
            </a:br>
            <a:endParaRPr sz="1800" dirty="0">
              <a:latin typeface="Electrolize [RUS by Daymarius]" panose="02000506000000020004" pitchFamily="2" charset="0"/>
            </a:endParaRPr>
          </a:p>
        </p:txBody>
      </p:sp>
      <p:sp>
        <p:nvSpPr>
          <p:cNvPr id="1697" name="Google Shape;1697;p62"/>
          <p:cNvSpPr txBox="1">
            <a:spLocks noGrp="1"/>
          </p:cNvSpPr>
          <p:nvPr>
            <p:ph type="title" idx="2"/>
          </p:nvPr>
        </p:nvSpPr>
        <p:spPr>
          <a:xfrm flipH="1">
            <a:off x="1716680" y="1666958"/>
            <a:ext cx="1717500" cy="12123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4</a:t>
            </a:r>
            <a:endParaRPr dirty="0"/>
          </a:p>
        </p:txBody>
      </p:sp>
      <p:grpSp>
        <p:nvGrpSpPr>
          <p:cNvPr id="1699" name="Google Shape;1699;p62"/>
          <p:cNvGrpSpPr/>
          <p:nvPr/>
        </p:nvGrpSpPr>
        <p:grpSpPr>
          <a:xfrm>
            <a:off x="1716768" y="3409943"/>
            <a:ext cx="1717450" cy="413059"/>
            <a:chOff x="4112375" y="1527375"/>
            <a:chExt cx="2388997" cy="574571"/>
          </a:xfrm>
        </p:grpSpPr>
        <p:sp>
          <p:nvSpPr>
            <p:cNvPr id="1700" name="Google Shape;1700;p62"/>
            <p:cNvSpPr/>
            <p:nvPr/>
          </p:nvSpPr>
          <p:spPr>
            <a:xfrm>
              <a:off x="4112375" y="1527375"/>
              <a:ext cx="2388997" cy="574571"/>
            </a:xfrm>
            <a:custGeom>
              <a:avLst/>
              <a:gdLst/>
              <a:ahLst/>
              <a:cxnLst/>
              <a:rect l="l" t="t" r="r" b="b"/>
              <a:pathLst>
                <a:path w="17829" h="4288" fill="none" extrusionOk="0">
                  <a:moveTo>
                    <a:pt x="16978" y="4287"/>
                  </a:moveTo>
                  <a:lnTo>
                    <a:pt x="851" y="4287"/>
                  </a:lnTo>
                  <a:lnTo>
                    <a:pt x="0" y="3524"/>
                  </a:lnTo>
                  <a:lnTo>
                    <a:pt x="0" y="759"/>
                  </a:lnTo>
                  <a:lnTo>
                    <a:pt x="851" y="1"/>
                  </a:lnTo>
                  <a:lnTo>
                    <a:pt x="16978" y="1"/>
                  </a:lnTo>
                  <a:lnTo>
                    <a:pt x="17829" y="759"/>
                  </a:lnTo>
                  <a:lnTo>
                    <a:pt x="17829" y="3524"/>
                  </a:lnTo>
                  <a:close/>
                  <a:moveTo>
                    <a:pt x="873" y="4238"/>
                  </a:moveTo>
                  <a:lnTo>
                    <a:pt x="16962" y="4238"/>
                  </a:lnTo>
                  <a:lnTo>
                    <a:pt x="17780" y="3507"/>
                  </a:lnTo>
                  <a:lnTo>
                    <a:pt x="17780" y="781"/>
                  </a:lnTo>
                  <a:lnTo>
                    <a:pt x="16962" y="50"/>
                  </a:lnTo>
                  <a:lnTo>
                    <a:pt x="873" y="50"/>
                  </a:lnTo>
                  <a:lnTo>
                    <a:pt x="55" y="781"/>
                  </a:lnTo>
                  <a:lnTo>
                    <a:pt x="55" y="350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2"/>
            <p:cNvSpPr/>
            <p:nvPr/>
          </p:nvSpPr>
          <p:spPr>
            <a:xfrm>
              <a:off x="4230694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2" y="2896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2"/>
            <p:cNvSpPr/>
            <p:nvPr/>
          </p:nvSpPr>
          <p:spPr>
            <a:xfrm>
              <a:off x="4340302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2"/>
            <p:cNvSpPr/>
            <p:nvPr/>
          </p:nvSpPr>
          <p:spPr>
            <a:xfrm>
              <a:off x="4449911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2"/>
            <p:cNvSpPr/>
            <p:nvPr/>
          </p:nvSpPr>
          <p:spPr>
            <a:xfrm>
              <a:off x="4559654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2"/>
            <p:cNvSpPr/>
            <p:nvPr/>
          </p:nvSpPr>
          <p:spPr>
            <a:xfrm>
              <a:off x="4669933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2"/>
            <p:cNvSpPr/>
            <p:nvPr/>
          </p:nvSpPr>
          <p:spPr>
            <a:xfrm>
              <a:off x="4779541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2"/>
            <p:cNvSpPr/>
            <p:nvPr/>
          </p:nvSpPr>
          <p:spPr>
            <a:xfrm>
              <a:off x="4889150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2"/>
            <p:cNvSpPr/>
            <p:nvPr/>
          </p:nvSpPr>
          <p:spPr>
            <a:xfrm>
              <a:off x="4999563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2"/>
            <p:cNvSpPr/>
            <p:nvPr/>
          </p:nvSpPr>
          <p:spPr>
            <a:xfrm>
              <a:off x="5109172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2"/>
            <p:cNvSpPr/>
            <p:nvPr/>
          </p:nvSpPr>
          <p:spPr>
            <a:xfrm>
              <a:off x="5218780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2"/>
            <p:cNvSpPr/>
            <p:nvPr/>
          </p:nvSpPr>
          <p:spPr>
            <a:xfrm>
              <a:off x="5328389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2"/>
            <p:cNvSpPr/>
            <p:nvPr/>
          </p:nvSpPr>
          <p:spPr>
            <a:xfrm>
              <a:off x="5438802" y="1620234"/>
              <a:ext cx="65792" cy="388184"/>
            </a:xfrm>
            <a:custGeom>
              <a:avLst/>
              <a:gdLst/>
              <a:ahLst/>
              <a:cxnLst/>
              <a:rect l="l" t="t" r="r" b="b"/>
              <a:pathLst>
                <a:path w="491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2"/>
            <p:cNvSpPr/>
            <p:nvPr/>
          </p:nvSpPr>
          <p:spPr>
            <a:xfrm>
              <a:off x="5548411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2"/>
            <p:cNvSpPr/>
            <p:nvPr/>
          </p:nvSpPr>
          <p:spPr>
            <a:xfrm>
              <a:off x="5658019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2"/>
            <p:cNvSpPr/>
            <p:nvPr/>
          </p:nvSpPr>
          <p:spPr>
            <a:xfrm>
              <a:off x="5767628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2"/>
            <p:cNvSpPr/>
            <p:nvPr/>
          </p:nvSpPr>
          <p:spPr>
            <a:xfrm>
              <a:off x="5877907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2" y="2896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2"/>
            <p:cNvSpPr/>
            <p:nvPr/>
          </p:nvSpPr>
          <p:spPr>
            <a:xfrm>
              <a:off x="5987516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2"/>
            <p:cNvSpPr/>
            <p:nvPr/>
          </p:nvSpPr>
          <p:spPr>
            <a:xfrm>
              <a:off x="6097258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2"/>
            <p:cNvSpPr/>
            <p:nvPr/>
          </p:nvSpPr>
          <p:spPr>
            <a:xfrm>
              <a:off x="6207537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2"/>
            <p:cNvSpPr/>
            <p:nvPr/>
          </p:nvSpPr>
          <p:spPr>
            <a:xfrm>
              <a:off x="6317146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31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11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05" y="719901"/>
            <a:ext cx="3796221" cy="33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ВСЁ ГОРАЗДО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ЛУЧШЕ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12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44" y="1130887"/>
            <a:ext cx="5714412" cy="321435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406220" y="4133840"/>
            <a:ext cx="5845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Новые возможности… Новые возможности</a:t>
            </a:r>
            <a:b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</a:b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повсюду</a:t>
            </a:r>
            <a:endParaRPr lang="en-US" sz="18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3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4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ОТВЕРГАЕШЬ –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ПРЕДЛАГАЙ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13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41146" y="1889362"/>
            <a:ext cx="6996760" cy="2636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и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зучать сильные и слабые стороны как свои, так и своих коллег</a:t>
            </a:r>
            <a:r>
              <a:rPr lang="en-US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;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надо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понимать, что коллегам, в общем-то,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не то чтобы сильно важно,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устал ты, успеваешь ты им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ответить – и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это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нормально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;</a:t>
            </a:r>
          </a:p>
          <a:p>
            <a:pPr>
              <a:spcBef>
                <a:spcPts val="1600"/>
              </a:spcBef>
            </a:pP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учиться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работать не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 только на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рабочем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месте: об этом подробнее позже</a:t>
            </a:r>
            <a:r>
              <a:rPr lang="en-US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;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посвящать время саморазвитию в рабочей сфере;</a:t>
            </a:r>
          </a:p>
          <a:p>
            <a:pPr>
              <a:spcBef>
                <a:spcPts val="1600"/>
              </a:spcBef>
            </a:pP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возвращать ответственность коллегам.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sp>
        <p:nvSpPr>
          <p:cNvPr id="10" name="Google Shape;1776;p67"/>
          <p:cNvSpPr txBox="1">
            <a:spLocks noGrp="1"/>
          </p:cNvSpPr>
          <p:nvPr>
            <p:ph type="subTitle" idx="1"/>
          </p:nvPr>
        </p:nvSpPr>
        <p:spPr>
          <a:xfrm>
            <a:off x="512730" y="1383862"/>
            <a:ext cx="6192869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Electrolize [RUS by Daymarius]" panose="02000506000000020004" pitchFamily="2" charset="0"/>
              </a:rPr>
              <a:t>Во взаимодействии с коллегами:</a:t>
            </a:r>
            <a:endParaRPr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grpSp>
        <p:nvGrpSpPr>
          <p:cNvPr id="24" name="Google Shape;3025;p115"/>
          <p:cNvGrpSpPr/>
          <p:nvPr/>
        </p:nvGrpSpPr>
        <p:grpSpPr>
          <a:xfrm>
            <a:off x="607715" y="1889362"/>
            <a:ext cx="282769" cy="315032"/>
            <a:chOff x="3581487" y="2018669"/>
            <a:chExt cx="282769" cy="31503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5" name="Google Shape;3026;p115"/>
            <p:cNvSpPr/>
            <p:nvPr/>
          </p:nvSpPr>
          <p:spPr>
            <a:xfrm>
              <a:off x="3616351" y="2018669"/>
              <a:ext cx="190336" cy="111817"/>
            </a:xfrm>
            <a:custGeom>
              <a:avLst/>
              <a:gdLst/>
              <a:ahLst/>
              <a:cxnLst/>
              <a:rect l="l" t="t" r="r" b="b"/>
              <a:pathLst>
                <a:path w="8735" h="5131" extrusionOk="0">
                  <a:moveTo>
                    <a:pt x="5826" y="433"/>
                  </a:moveTo>
                  <a:cubicBezTo>
                    <a:pt x="5905" y="433"/>
                    <a:pt x="5984" y="499"/>
                    <a:pt x="5984" y="591"/>
                  </a:cubicBezTo>
                  <a:lnTo>
                    <a:pt x="5984" y="1076"/>
                  </a:lnTo>
                  <a:lnTo>
                    <a:pt x="3793" y="1076"/>
                  </a:lnTo>
                  <a:lnTo>
                    <a:pt x="3793" y="591"/>
                  </a:lnTo>
                  <a:cubicBezTo>
                    <a:pt x="3793" y="499"/>
                    <a:pt x="3871" y="433"/>
                    <a:pt x="3963" y="433"/>
                  </a:cubicBezTo>
                  <a:close/>
                  <a:moveTo>
                    <a:pt x="6049" y="1496"/>
                  </a:moveTo>
                  <a:cubicBezTo>
                    <a:pt x="6299" y="1496"/>
                    <a:pt x="6561" y="1522"/>
                    <a:pt x="6810" y="1575"/>
                  </a:cubicBezTo>
                  <a:lnTo>
                    <a:pt x="6797" y="1824"/>
                  </a:lnTo>
                  <a:cubicBezTo>
                    <a:pt x="6797" y="1837"/>
                    <a:pt x="6784" y="1850"/>
                    <a:pt x="6771" y="1850"/>
                  </a:cubicBezTo>
                  <a:lnTo>
                    <a:pt x="3005" y="1850"/>
                  </a:lnTo>
                  <a:cubicBezTo>
                    <a:pt x="2979" y="1850"/>
                    <a:pt x="2979" y="1837"/>
                    <a:pt x="2979" y="1824"/>
                  </a:cubicBezTo>
                  <a:lnTo>
                    <a:pt x="2979" y="1575"/>
                  </a:lnTo>
                  <a:cubicBezTo>
                    <a:pt x="3215" y="1522"/>
                    <a:pt x="3478" y="1496"/>
                    <a:pt x="3727" y="1496"/>
                  </a:cubicBezTo>
                  <a:close/>
                  <a:moveTo>
                    <a:pt x="3963" y="0"/>
                  </a:moveTo>
                  <a:cubicBezTo>
                    <a:pt x="3635" y="0"/>
                    <a:pt x="3373" y="263"/>
                    <a:pt x="3373" y="591"/>
                  </a:cubicBezTo>
                  <a:lnTo>
                    <a:pt x="3373" y="1076"/>
                  </a:lnTo>
                  <a:cubicBezTo>
                    <a:pt x="1470" y="1260"/>
                    <a:pt x="14" y="2873"/>
                    <a:pt x="14" y="4789"/>
                  </a:cubicBezTo>
                  <a:lnTo>
                    <a:pt x="14" y="4920"/>
                  </a:lnTo>
                  <a:cubicBezTo>
                    <a:pt x="1" y="5025"/>
                    <a:pt x="106" y="5130"/>
                    <a:pt x="224" y="5130"/>
                  </a:cubicBezTo>
                  <a:cubicBezTo>
                    <a:pt x="329" y="5130"/>
                    <a:pt x="434" y="5038"/>
                    <a:pt x="434" y="4920"/>
                  </a:cubicBezTo>
                  <a:lnTo>
                    <a:pt x="434" y="4789"/>
                  </a:lnTo>
                  <a:cubicBezTo>
                    <a:pt x="434" y="3425"/>
                    <a:pt x="1274" y="2191"/>
                    <a:pt x="2559" y="1706"/>
                  </a:cubicBezTo>
                  <a:lnTo>
                    <a:pt x="2559" y="1824"/>
                  </a:lnTo>
                  <a:cubicBezTo>
                    <a:pt x="2559" y="2073"/>
                    <a:pt x="2756" y="2270"/>
                    <a:pt x="3005" y="2270"/>
                  </a:cubicBezTo>
                  <a:lnTo>
                    <a:pt x="6771" y="2270"/>
                  </a:lnTo>
                  <a:cubicBezTo>
                    <a:pt x="7020" y="2270"/>
                    <a:pt x="7230" y="2073"/>
                    <a:pt x="7230" y="1824"/>
                  </a:cubicBezTo>
                  <a:lnTo>
                    <a:pt x="7230" y="1706"/>
                  </a:lnTo>
                  <a:cubicBezTo>
                    <a:pt x="7624" y="1850"/>
                    <a:pt x="7978" y="2073"/>
                    <a:pt x="8293" y="2362"/>
                  </a:cubicBezTo>
                  <a:cubicBezTo>
                    <a:pt x="8337" y="2406"/>
                    <a:pt x="8385" y="2424"/>
                    <a:pt x="8432" y="2424"/>
                  </a:cubicBezTo>
                  <a:cubicBezTo>
                    <a:pt x="8594" y="2424"/>
                    <a:pt x="8735" y="2200"/>
                    <a:pt x="8582" y="2047"/>
                  </a:cubicBezTo>
                  <a:cubicBezTo>
                    <a:pt x="7978" y="1496"/>
                    <a:pt x="7217" y="1155"/>
                    <a:pt x="6404" y="1076"/>
                  </a:cubicBezTo>
                  <a:lnTo>
                    <a:pt x="6404" y="591"/>
                  </a:lnTo>
                  <a:cubicBezTo>
                    <a:pt x="6404" y="263"/>
                    <a:pt x="6141" y="0"/>
                    <a:pt x="58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27;p115"/>
            <p:cNvSpPr/>
            <p:nvPr/>
          </p:nvSpPr>
          <p:spPr>
            <a:xfrm>
              <a:off x="3634938" y="2076986"/>
              <a:ext cx="175845" cy="169001"/>
            </a:xfrm>
            <a:custGeom>
              <a:avLst/>
              <a:gdLst/>
              <a:ahLst/>
              <a:cxnLst/>
              <a:rect l="l" t="t" r="r" b="b"/>
              <a:pathLst>
                <a:path w="8070" h="7755" extrusionOk="0">
                  <a:moveTo>
                    <a:pt x="5196" y="421"/>
                  </a:moveTo>
                  <a:cubicBezTo>
                    <a:pt x="5590" y="421"/>
                    <a:pt x="5984" y="512"/>
                    <a:pt x="6325" y="696"/>
                  </a:cubicBezTo>
                  <a:lnTo>
                    <a:pt x="6075" y="788"/>
                  </a:lnTo>
                  <a:cubicBezTo>
                    <a:pt x="5511" y="985"/>
                    <a:pt x="5000" y="1339"/>
                    <a:pt x="4619" y="1811"/>
                  </a:cubicBezTo>
                  <a:lnTo>
                    <a:pt x="4553" y="1903"/>
                  </a:lnTo>
                  <a:cubicBezTo>
                    <a:pt x="4389" y="1870"/>
                    <a:pt x="4222" y="1854"/>
                    <a:pt x="4053" y="1854"/>
                  </a:cubicBezTo>
                  <a:cubicBezTo>
                    <a:pt x="3884" y="1854"/>
                    <a:pt x="3714" y="1870"/>
                    <a:pt x="3543" y="1903"/>
                  </a:cubicBezTo>
                  <a:lnTo>
                    <a:pt x="3478" y="1811"/>
                  </a:lnTo>
                  <a:cubicBezTo>
                    <a:pt x="3097" y="1339"/>
                    <a:pt x="2598" y="985"/>
                    <a:pt x="2021" y="788"/>
                  </a:cubicBezTo>
                  <a:lnTo>
                    <a:pt x="1759" y="696"/>
                  </a:lnTo>
                  <a:cubicBezTo>
                    <a:pt x="2100" y="512"/>
                    <a:pt x="2494" y="421"/>
                    <a:pt x="2874" y="421"/>
                  </a:cubicBezTo>
                  <a:close/>
                  <a:moveTo>
                    <a:pt x="1483" y="1050"/>
                  </a:moveTo>
                  <a:lnTo>
                    <a:pt x="1877" y="1182"/>
                  </a:lnTo>
                  <a:cubicBezTo>
                    <a:pt x="2349" y="1352"/>
                    <a:pt x="2769" y="1628"/>
                    <a:pt x="3084" y="2021"/>
                  </a:cubicBezTo>
                  <a:cubicBezTo>
                    <a:pt x="3005" y="2047"/>
                    <a:pt x="2927" y="2087"/>
                    <a:pt x="2835" y="2126"/>
                  </a:cubicBezTo>
                  <a:lnTo>
                    <a:pt x="2428" y="2323"/>
                  </a:lnTo>
                  <a:lnTo>
                    <a:pt x="2179" y="1785"/>
                  </a:lnTo>
                  <a:cubicBezTo>
                    <a:pt x="2135" y="1701"/>
                    <a:pt x="2062" y="1666"/>
                    <a:pt x="1991" y="1666"/>
                  </a:cubicBezTo>
                  <a:cubicBezTo>
                    <a:pt x="1848" y="1666"/>
                    <a:pt x="1707" y="1803"/>
                    <a:pt x="1785" y="1969"/>
                  </a:cubicBezTo>
                  <a:lnTo>
                    <a:pt x="2047" y="2507"/>
                  </a:lnTo>
                  <a:lnTo>
                    <a:pt x="1733" y="2664"/>
                  </a:lnTo>
                  <a:cubicBezTo>
                    <a:pt x="1667" y="2690"/>
                    <a:pt x="1601" y="2730"/>
                    <a:pt x="1536" y="2782"/>
                  </a:cubicBezTo>
                  <a:cubicBezTo>
                    <a:pt x="1405" y="2362"/>
                    <a:pt x="1365" y="1929"/>
                    <a:pt x="1418" y="1496"/>
                  </a:cubicBezTo>
                  <a:lnTo>
                    <a:pt x="1483" y="1050"/>
                  </a:lnTo>
                  <a:close/>
                  <a:moveTo>
                    <a:pt x="6600" y="1050"/>
                  </a:moveTo>
                  <a:lnTo>
                    <a:pt x="6666" y="1496"/>
                  </a:lnTo>
                  <a:cubicBezTo>
                    <a:pt x="6731" y="1929"/>
                    <a:pt x="6692" y="2375"/>
                    <a:pt x="6548" y="2795"/>
                  </a:cubicBezTo>
                  <a:cubicBezTo>
                    <a:pt x="6469" y="2743"/>
                    <a:pt x="6403" y="2703"/>
                    <a:pt x="6325" y="2664"/>
                  </a:cubicBezTo>
                  <a:lnTo>
                    <a:pt x="6010" y="2507"/>
                  </a:lnTo>
                  <a:lnTo>
                    <a:pt x="6272" y="1969"/>
                  </a:lnTo>
                  <a:cubicBezTo>
                    <a:pt x="6325" y="1864"/>
                    <a:pt x="6272" y="1733"/>
                    <a:pt x="6167" y="1680"/>
                  </a:cubicBezTo>
                  <a:lnTo>
                    <a:pt x="6167" y="1680"/>
                  </a:lnTo>
                  <a:lnTo>
                    <a:pt x="6180" y="1693"/>
                  </a:lnTo>
                  <a:cubicBezTo>
                    <a:pt x="6149" y="1678"/>
                    <a:pt x="6115" y="1670"/>
                    <a:pt x="6083" y="1670"/>
                  </a:cubicBezTo>
                  <a:cubicBezTo>
                    <a:pt x="6005" y="1670"/>
                    <a:pt x="5932" y="1711"/>
                    <a:pt x="5905" y="1785"/>
                  </a:cubicBezTo>
                  <a:lnTo>
                    <a:pt x="5642" y="2323"/>
                  </a:lnTo>
                  <a:lnTo>
                    <a:pt x="5223" y="2126"/>
                  </a:lnTo>
                  <a:cubicBezTo>
                    <a:pt x="5144" y="2087"/>
                    <a:pt x="5065" y="2047"/>
                    <a:pt x="5000" y="2021"/>
                  </a:cubicBezTo>
                  <a:cubicBezTo>
                    <a:pt x="5314" y="1641"/>
                    <a:pt x="5734" y="1352"/>
                    <a:pt x="6220" y="1182"/>
                  </a:cubicBezTo>
                  <a:lnTo>
                    <a:pt x="6600" y="1050"/>
                  </a:lnTo>
                  <a:close/>
                  <a:moveTo>
                    <a:pt x="1037" y="1260"/>
                  </a:moveTo>
                  <a:lnTo>
                    <a:pt x="1011" y="1444"/>
                  </a:lnTo>
                  <a:cubicBezTo>
                    <a:pt x="932" y="1995"/>
                    <a:pt x="998" y="2559"/>
                    <a:pt x="1208" y="3084"/>
                  </a:cubicBezTo>
                  <a:cubicBezTo>
                    <a:pt x="945" y="3386"/>
                    <a:pt x="801" y="3766"/>
                    <a:pt x="801" y="4173"/>
                  </a:cubicBezTo>
                  <a:lnTo>
                    <a:pt x="801" y="5157"/>
                  </a:lnTo>
                  <a:lnTo>
                    <a:pt x="657" y="5419"/>
                  </a:lnTo>
                  <a:cubicBezTo>
                    <a:pt x="499" y="5052"/>
                    <a:pt x="421" y="4658"/>
                    <a:pt x="421" y="4265"/>
                  </a:cubicBezTo>
                  <a:lnTo>
                    <a:pt x="421" y="2874"/>
                  </a:lnTo>
                  <a:cubicBezTo>
                    <a:pt x="421" y="2284"/>
                    <a:pt x="644" y="1706"/>
                    <a:pt x="1037" y="1260"/>
                  </a:cubicBezTo>
                  <a:close/>
                  <a:moveTo>
                    <a:pt x="7086" y="1300"/>
                  </a:moveTo>
                  <a:cubicBezTo>
                    <a:pt x="7453" y="1746"/>
                    <a:pt x="7663" y="2297"/>
                    <a:pt x="7663" y="2874"/>
                  </a:cubicBezTo>
                  <a:lnTo>
                    <a:pt x="7663" y="4265"/>
                  </a:lnTo>
                  <a:cubicBezTo>
                    <a:pt x="7663" y="4658"/>
                    <a:pt x="7584" y="5052"/>
                    <a:pt x="7427" y="5419"/>
                  </a:cubicBezTo>
                  <a:lnTo>
                    <a:pt x="7269" y="5157"/>
                  </a:lnTo>
                  <a:lnTo>
                    <a:pt x="7269" y="4173"/>
                  </a:lnTo>
                  <a:cubicBezTo>
                    <a:pt x="7269" y="3779"/>
                    <a:pt x="7138" y="3412"/>
                    <a:pt x="6902" y="3110"/>
                  </a:cubicBezTo>
                  <a:cubicBezTo>
                    <a:pt x="7112" y="2585"/>
                    <a:pt x="7178" y="2008"/>
                    <a:pt x="7099" y="1444"/>
                  </a:cubicBezTo>
                  <a:lnTo>
                    <a:pt x="7086" y="1300"/>
                  </a:lnTo>
                  <a:close/>
                  <a:moveTo>
                    <a:pt x="4075" y="5603"/>
                  </a:moveTo>
                  <a:cubicBezTo>
                    <a:pt x="4170" y="5603"/>
                    <a:pt x="4265" y="5616"/>
                    <a:pt x="4357" y="5642"/>
                  </a:cubicBezTo>
                  <a:cubicBezTo>
                    <a:pt x="4383" y="5642"/>
                    <a:pt x="4409" y="5656"/>
                    <a:pt x="4422" y="5682"/>
                  </a:cubicBezTo>
                  <a:cubicBezTo>
                    <a:pt x="4475" y="5734"/>
                    <a:pt x="4475" y="5813"/>
                    <a:pt x="4435" y="5866"/>
                  </a:cubicBezTo>
                  <a:lnTo>
                    <a:pt x="4212" y="6141"/>
                  </a:lnTo>
                  <a:cubicBezTo>
                    <a:pt x="4180" y="6187"/>
                    <a:pt x="4127" y="6210"/>
                    <a:pt x="4075" y="6210"/>
                  </a:cubicBezTo>
                  <a:cubicBezTo>
                    <a:pt x="4022" y="6210"/>
                    <a:pt x="3970" y="6187"/>
                    <a:pt x="3937" y="6141"/>
                  </a:cubicBezTo>
                  <a:lnTo>
                    <a:pt x="3727" y="5866"/>
                  </a:lnTo>
                  <a:cubicBezTo>
                    <a:pt x="3648" y="5787"/>
                    <a:pt x="3687" y="5669"/>
                    <a:pt x="3792" y="5642"/>
                  </a:cubicBezTo>
                  <a:cubicBezTo>
                    <a:pt x="3884" y="5616"/>
                    <a:pt x="3979" y="5603"/>
                    <a:pt x="4075" y="5603"/>
                  </a:cubicBezTo>
                  <a:close/>
                  <a:moveTo>
                    <a:pt x="4252" y="2284"/>
                  </a:moveTo>
                  <a:cubicBezTo>
                    <a:pt x="4396" y="2297"/>
                    <a:pt x="4553" y="2323"/>
                    <a:pt x="4711" y="2375"/>
                  </a:cubicBezTo>
                  <a:lnTo>
                    <a:pt x="4711" y="3123"/>
                  </a:lnTo>
                  <a:cubicBezTo>
                    <a:pt x="4711" y="3268"/>
                    <a:pt x="4816" y="3340"/>
                    <a:pt x="4921" y="3340"/>
                  </a:cubicBezTo>
                  <a:cubicBezTo>
                    <a:pt x="5026" y="3340"/>
                    <a:pt x="5131" y="3268"/>
                    <a:pt x="5131" y="3123"/>
                  </a:cubicBezTo>
                  <a:lnTo>
                    <a:pt x="5131" y="2546"/>
                  </a:lnTo>
                  <a:lnTo>
                    <a:pt x="6141" y="3045"/>
                  </a:lnTo>
                  <a:cubicBezTo>
                    <a:pt x="6574" y="3241"/>
                    <a:pt x="6850" y="3688"/>
                    <a:pt x="6850" y="4160"/>
                  </a:cubicBezTo>
                  <a:lnTo>
                    <a:pt x="6850" y="5196"/>
                  </a:lnTo>
                  <a:cubicBezTo>
                    <a:pt x="6850" y="5236"/>
                    <a:pt x="6850" y="5275"/>
                    <a:pt x="6876" y="5301"/>
                  </a:cubicBezTo>
                  <a:lnTo>
                    <a:pt x="7125" y="5734"/>
                  </a:lnTo>
                  <a:cubicBezTo>
                    <a:pt x="7151" y="5800"/>
                    <a:pt x="7164" y="5866"/>
                    <a:pt x="7138" y="5931"/>
                  </a:cubicBezTo>
                  <a:cubicBezTo>
                    <a:pt x="6902" y="6259"/>
                    <a:pt x="6600" y="6548"/>
                    <a:pt x="6259" y="6758"/>
                  </a:cubicBezTo>
                  <a:lnTo>
                    <a:pt x="6259" y="6771"/>
                  </a:lnTo>
                  <a:lnTo>
                    <a:pt x="6062" y="6889"/>
                  </a:lnTo>
                  <a:cubicBezTo>
                    <a:pt x="5708" y="7112"/>
                    <a:pt x="5314" y="7256"/>
                    <a:pt x="4895" y="7309"/>
                  </a:cubicBezTo>
                  <a:lnTo>
                    <a:pt x="4291" y="6705"/>
                  </a:lnTo>
                  <a:lnTo>
                    <a:pt x="4291" y="6587"/>
                  </a:lnTo>
                  <a:cubicBezTo>
                    <a:pt x="4396" y="6548"/>
                    <a:pt x="4475" y="6482"/>
                    <a:pt x="4540" y="6403"/>
                  </a:cubicBezTo>
                  <a:lnTo>
                    <a:pt x="4763" y="6128"/>
                  </a:lnTo>
                  <a:cubicBezTo>
                    <a:pt x="4947" y="5905"/>
                    <a:pt x="4934" y="5577"/>
                    <a:pt x="4724" y="5367"/>
                  </a:cubicBezTo>
                  <a:cubicBezTo>
                    <a:pt x="4658" y="5301"/>
                    <a:pt x="4567" y="5249"/>
                    <a:pt x="4475" y="5223"/>
                  </a:cubicBezTo>
                  <a:cubicBezTo>
                    <a:pt x="4344" y="5190"/>
                    <a:pt x="4209" y="5173"/>
                    <a:pt x="4076" y="5173"/>
                  </a:cubicBezTo>
                  <a:cubicBezTo>
                    <a:pt x="3943" y="5173"/>
                    <a:pt x="3812" y="5190"/>
                    <a:pt x="3687" y="5223"/>
                  </a:cubicBezTo>
                  <a:cubicBezTo>
                    <a:pt x="3596" y="5249"/>
                    <a:pt x="3504" y="5301"/>
                    <a:pt x="3438" y="5367"/>
                  </a:cubicBezTo>
                  <a:cubicBezTo>
                    <a:pt x="3228" y="5577"/>
                    <a:pt x="3215" y="5905"/>
                    <a:pt x="3399" y="6128"/>
                  </a:cubicBezTo>
                  <a:lnTo>
                    <a:pt x="3609" y="6403"/>
                  </a:lnTo>
                  <a:cubicBezTo>
                    <a:pt x="3674" y="6482"/>
                    <a:pt x="3766" y="6548"/>
                    <a:pt x="3871" y="6587"/>
                  </a:cubicBezTo>
                  <a:lnTo>
                    <a:pt x="3871" y="6705"/>
                  </a:lnTo>
                  <a:lnTo>
                    <a:pt x="3241" y="7309"/>
                  </a:lnTo>
                  <a:cubicBezTo>
                    <a:pt x="2808" y="7269"/>
                    <a:pt x="2375" y="7125"/>
                    <a:pt x="1995" y="6889"/>
                  </a:cubicBezTo>
                  <a:lnTo>
                    <a:pt x="1811" y="6771"/>
                  </a:lnTo>
                  <a:cubicBezTo>
                    <a:pt x="1470" y="6548"/>
                    <a:pt x="1168" y="6272"/>
                    <a:pt x="932" y="5931"/>
                  </a:cubicBezTo>
                  <a:cubicBezTo>
                    <a:pt x="906" y="5879"/>
                    <a:pt x="919" y="5800"/>
                    <a:pt x="945" y="5747"/>
                  </a:cubicBezTo>
                  <a:lnTo>
                    <a:pt x="1195" y="5314"/>
                  </a:lnTo>
                  <a:cubicBezTo>
                    <a:pt x="1221" y="5275"/>
                    <a:pt x="1221" y="5236"/>
                    <a:pt x="1221" y="5209"/>
                  </a:cubicBezTo>
                  <a:lnTo>
                    <a:pt x="1221" y="4160"/>
                  </a:lnTo>
                  <a:cubicBezTo>
                    <a:pt x="1221" y="3688"/>
                    <a:pt x="1496" y="3255"/>
                    <a:pt x="1929" y="3045"/>
                  </a:cubicBezTo>
                  <a:lnTo>
                    <a:pt x="2940" y="2546"/>
                  </a:lnTo>
                  <a:lnTo>
                    <a:pt x="2940" y="3136"/>
                  </a:lnTo>
                  <a:cubicBezTo>
                    <a:pt x="2940" y="3274"/>
                    <a:pt x="3045" y="3343"/>
                    <a:pt x="3150" y="3343"/>
                  </a:cubicBezTo>
                  <a:cubicBezTo>
                    <a:pt x="3255" y="3343"/>
                    <a:pt x="3359" y="3274"/>
                    <a:pt x="3359" y="3136"/>
                  </a:cubicBezTo>
                  <a:lnTo>
                    <a:pt x="3359" y="2375"/>
                  </a:lnTo>
                  <a:cubicBezTo>
                    <a:pt x="3517" y="2323"/>
                    <a:pt x="3661" y="2297"/>
                    <a:pt x="3819" y="2284"/>
                  </a:cubicBezTo>
                  <a:lnTo>
                    <a:pt x="3819" y="3451"/>
                  </a:lnTo>
                  <a:cubicBezTo>
                    <a:pt x="3806" y="3602"/>
                    <a:pt x="3920" y="3678"/>
                    <a:pt x="4035" y="3678"/>
                  </a:cubicBezTo>
                  <a:cubicBezTo>
                    <a:pt x="4150" y="3678"/>
                    <a:pt x="4265" y="3602"/>
                    <a:pt x="4252" y="3451"/>
                  </a:cubicBezTo>
                  <a:lnTo>
                    <a:pt x="4252" y="2284"/>
                  </a:lnTo>
                  <a:close/>
                  <a:moveTo>
                    <a:pt x="4081" y="7099"/>
                  </a:moveTo>
                  <a:lnTo>
                    <a:pt x="4317" y="7335"/>
                  </a:lnTo>
                  <a:lnTo>
                    <a:pt x="3832" y="7335"/>
                  </a:lnTo>
                  <a:lnTo>
                    <a:pt x="4081" y="7099"/>
                  </a:lnTo>
                  <a:close/>
                  <a:moveTo>
                    <a:pt x="2874" y="1"/>
                  </a:moveTo>
                  <a:cubicBezTo>
                    <a:pt x="1286" y="1"/>
                    <a:pt x="1" y="1286"/>
                    <a:pt x="1" y="2874"/>
                  </a:cubicBezTo>
                  <a:lnTo>
                    <a:pt x="1" y="4265"/>
                  </a:lnTo>
                  <a:cubicBezTo>
                    <a:pt x="1" y="5433"/>
                    <a:pt x="604" y="6522"/>
                    <a:pt x="1588" y="7125"/>
                  </a:cubicBezTo>
                  <a:lnTo>
                    <a:pt x="1785" y="7243"/>
                  </a:lnTo>
                  <a:cubicBezTo>
                    <a:pt x="2310" y="7584"/>
                    <a:pt x="2927" y="7755"/>
                    <a:pt x="3556" y="7755"/>
                  </a:cubicBezTo>
                  <a:lnTo>
                    <a:pt x="4501" y="7755"/>
                  </a:lnTo>
                  <a:cubicBezTo>
                    <a:pt x="5131" y="7755"/>
                    <a:pt x="5761" y="7584"/>
                    <a:pt x="6285" y="7243"/>
                  </a:cubicBezTo>
                  <a:lnTo>
                    <a:pt x="6482" y="7125"/>
                  </a:lnTo>
                  <a:cubicBezTo>
                    <a:pt x="7466" y="6508"/>
                    <a:pt x="8070" y="5433"/>
                    <a:pt x="8070" y="4265"/>
                  </a:cubicBezTo>
                  <a:lnTo>
                    <a:pt x="8070" y="2874"/>
                  </a:lnTo>
                  <a:cubicBezTo>
                    <a:pt x="8070" y="1286"/>
                    <a:pt x="6784" y="1"/>
                    <a:pt x="51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28;p115"/>
            <p:cNvSpPr/>
            <p:nvPr/>
          </p:nvSpPr>
          <p:spPr>
            <a:xfrm>
              <a:off x="3581487" y="2077378"/>
              <a:ext cx="282769" cy="256323"/>
            </a:xfrm>
            <a:custGeom>
              <a:avLst/>
              <a:gdLst/>
              <a:ahLst/>
              <a:cxnLst/>
              <a:rect l="l" t="t" r="r" b="b"/>
              <a:pathLst>
                <a:path w="12977" h="11762" extrusionOk="0">
                  <a:moveTo>
                    <a:pt x="1693" y="5113"/>
                  </a:moveTo>
                  <a:lnTo>
                    <a:pt x="1693" y="5126"/>
                  </a:lnTo>
                  <a:cubicBezTo>
                    <a:pt x="1745" y="5336"/>
                    <a:pt x="1798" y="5559"/>
                    <a:pt x="1889" y="5769"/>
                  </a:cubicBezTo>
                  <a:cubicBezTo>
                    <a:pt x="1798" y="5887"/>
                    <a:pt x="1706" y="6005"/>
                    <a:pt x="1640" y="6149"/>
                  </a:cubicBezTo>
                  <a:lnTo>
                    <a:pt x="1207" y="5769"/>
                  </a:lnTo>
                  <a:cubicBezTo>
                    <a:pt x="1338" y="5533"/>
                    <a:pt x="1509" y="5310"/>
                    <a:pt x="1693" y="5113"/>
                  </a:cubicBezTo>
                  <a:close/>
                  <a:moveTo>
                    <a:pt x="11284" y="5139"/>
                  </a:moveTo>
                  <a:cubicBezTo>
                    <a:pt x="11467" y="5336"/>
                    <a:pt x="11638" y="5559"/>
                    <a:pt x="11769" y="5795"/>
                  </a:cubicBezTo>
                  <a:lnTo>
                    <a:pt x="11336" y="6162"/>
                  </a:lnTo>
                  <a:cubicBezTo>
                    <a:pt x="11257" y="6031"/>
                    <a:pt x="11179" y="5900"/>
                    <a:pt x="11087" y="5782"/>
                  </a:cubicBezTo>
                  <a:cubicBezTo>
                    <a:pt x="11166" y="5572"/>
                    <a:pt x="11231" y="5349"/>
                    <a:pt x="11284" y="5139"/>
                  </a:cubicBezTo>
                  <a:close/>
                  <a:moveTo>
                    <a:pt x="1010" y="6162"/>
                  </a:moveTo>
                  <a:lnTo>
                    <a:pt x="1456" y="6543"/>
                  </a:lnTo>
                  <a:cubicBezTo>
                    <a:pt x="1417" y="6648"/>
                    <a:pt x="1391" y="6766"/>
                    <a:pt x="1365" y="6884"/>
                  </a:cubicBezTo>
                  <a:cubicBezTo>
                    <a:pt x="1338" y="6976"/>
                    <a:pt x="1325" y="7068"/>
                    <a:pt x="1312" y="7160"/>
                  </a:cubicBezTo>
                  <a:lnTo>
                    <a:pt x="735" y="7160"/>
                  </a:lnTo>
                  <a:cubicBezTo>
                    <a:pt x="761" y="7028"/>
                    <a:pt x="774" y="6884"/>
                    <a:pt x="814" y="6766"/>
                  </a:cubicBezTo>
                  <a:cubicBezTo>
                    <a:pt x="853" y="6556"/>
                    <a:pt x="919" y="6346"/>
                    <a:pt x="1010" y="6162"/>
                  </a:cubicBezTo>
                  <a:close/>
                  <a:moveTo>
                    <a:pt x="11966" y="6176"/>
                  </a:moveTo>
                  <a:cubicBezTo>
                    <a:pt x="12045" y="6359"/>
                    <a:pt x="12110" y="6569"/>
                    <a:pt x="12163" y="6779"/>
                  </a:cubicBezTo>
                  <a:cubicBezTo>
                    <a:pt x="12189" y="6910"/>
                    <a:pt x="12215" y="7041"/>
                    <a:pt x="12228" y="7173"/>
                  </a:cubicBezTo>
                  <a:lnTo>
                    <a:pt x="11664" y="7173"/>
                  </a:lnTo>
                  <a:cubicBezTo>
                    <a:pt x="11651" y="7081"/>
                    <a:pt x="11638" y="6989"/>
                    <a:pt x="11612" y="6897"/>
                  </a:cubicBezTo>
                  <a:cubicBezTo>
                    <a:pt x="11585" y="6779"/>
                    <a:pt x="11546" y="6661"/>
                    <a:pt x="11507" y="6556"/>
                  </a:cubicBezTo>
                  <a:lnTo>
                    <a:pt x="11966" y="6176"/>
                  </a:lnTo>
                  <a:close/>
                  <a:moveTo>
                    <a:pt x="1286" y="7579"/>
                  </a:moveTo>
                  <a:cubicBezTo>
                    <a:pt x="1286" y="7802"/>
                    <a:pt x="1312" y="8025"/>
                    <a:pt x="1365" y="8249"/>
                  </a:cubicBezTo>
                  <a:lnTo>
                    <a:pt x="840" y="8472"/>
                  </a:lnTo>
                  <a:cubicBezTo>
                    <a:pt x="761" y="8183"/>
                    <a:pt x="722" y="7881"/>
                    <a:pt x="722" y="7579"/>
                  </a:cubicBezTo>
                  <a:close/>
                  <a:moveTo>
                    <a:pt x="12255" y="7593"/>
                  </a:moveTo>
                  <a:cubicBezTo>
                    <a:pt x="12255" y="7894"/>
                    <a:pt x="12215" y="8196"/>
                    <a:pt x="12137" y="8498"/>
                  </a:cubicBezTo>
                  <a:lnTo>
                    <a:pt x="11612" y="8262"/>
                  </a:lnTo>
                  <a:cubicBezTo>
                    <a:pt x="11664" y="8039"/>
                    <a:pt x="11690" y="7816"/>
                    <a:pt x="11690" y="7593"/>
                  </a:cubicBezTo>
                  <a:close/>
                  <a:moveTo>
                    <a:pt x="3490" y="7776"/>
                  </a:moveTo>
                  <a:cubicBezTo>
                    <a:pt x="3516" y="7789"/>
                    <a:pt x="3963" y="8065"/>
                    <a:pt x="4054" y="8117"/>
                  </a:cubicBezTo>
                  <a:lnTo>
                    <a:pt x="4054" y="8983"/>
                  </a:lnTo>
                  <a:cubicBezTo>
                    <a:pt x="3858" y="8905"/>
                    <a:pt x="3674" y="8800"/>
                    <a:pt x="3490" y="8695"/>
                  </a:cubicBezTo>
                  <a:lnTo>
                    <a:pt x="3490" y="7776"/>
                  </a:lnTo>
                  <a:close/>
                  <a:moveTo>
                    <a:pt x="9512" y="7763"/>
                  </a:moveTo>
                  <a:lnTo>
                    <a:pt x="9512" y="8695"/>
                  </a:lnTo>
                  <a:cubicBezTo>
                    <a:pt x="9316" y="8800"/>
                    <a:pt x="9119" y="8905"/>
                    <a:pt x="8922" y="8983"/>
                  </a:cubicBezTo>
                  <a:lnTo>
                    <a:pt x="8922" y="8117"/>
                  </a:lnTo>
                  <a:cubicBezTo>
                    <a:pt x="9014" y="8065"/>
                    <a:pt x="9473" y="7789"/>
                    <a:pt x="9512" y="7763"/>
                  </a:cubicBezTo>
                  <a:close/>
                  <a:moveTo>
                    <a:pt x="10877" y="6202"/>
                  </a:moveTo>
                  <a:cubicBezTo>
                    <a:pt x="10943" y="6320"/>
                    <a:pt x="11008" y="6438"/>
                    <a:pt x="11061" y="6556"/>
                  </a:cubicBezTo>
                  <a:lnTo>
                    <a:pt x="11061" y="6569"/>
                  </a:lnTo>
                  <a:cubicBezTo>
                    <a:pt x="11113" y="6700"/>
                    <a:pt x="11166" y="6845"/>
                    <a:pt x="11192" y="6989"/>
                  </a:cubicBezTo>
                  <a:cubicBezTo>
                    <a:pt x="11349" y="7645"/>
                    <a:pt x="11231" y="8340"/>
                    <a:pt x="10877" y="8918"/>
                  </a:cubicBezTo>
                  <a:lnTo>
                    <a:pt x="10746" y="9128"/>
                  </a:lnTo>
                  <a:lnTo>
                    <a:pt x="9932" y="8695"/>
                  </a:lnTo>
                  <a:lnTo>
                    <a:pt x="9932" y="7409"/>
                  </a:lnTo>
                  <a:cubicBezTo>
                    <a:pt x="10300" y="7094"/>
                    <a:pt x="10601" y="6713"/>
                    <a:pt x="10838" y="6294"/>
                  </a:cubicBezTo>
                  <a:lnTo>
                    <a:pt x="10877" y="6202"/>
                  </a:lnTo>
                  <a:close/>
                  <a:moveTo>
                    <a:pt x="2086" y="6215"/>
                  </a:moveTo>
                  <a:lnTo>
                    <a:pt x="2139" y="6294"/>
                  </a:lnTo>
                  <a:cubicBezTo>
                    <a:pt x="2375" y="6727"/>
                    <a:pt x="2690" y="7120"/>
                    <a:pt x="3070" y="7448"/>
                  </a:cubicBezTo>
                  <a:lnTo>
                    <a:pt x="3070" y="8695"/>
                  </a:lnTo>
                  <a:lnTo>
                    <a:pt x="3057" y="8721"/>
                  </a:lnTo>
                  <a:lnTo>
                    <a:pt x="2231" y="9141"/>
                  </a:lnTo>
                  <a:lnTo>
                    <a:pt x="2086" y="8918"/>
                  </a:lnTo>
                  <a:cubicBezTo>
                    <a:pt x="1732" y="8340"/>
                    <a:pt x="1614" y="7645"/>
                    <a:pt x="1771" y="6989"/>
                  </a:cubicBezTo>
                  <a:cubicBezTo>
                    <a:pt x="1798" y="6845"/>
                    <a:pt x="1850" y="6713"/>
                    <a:pt x="1903" y="6569"/>
                  </a:cubicBezTo>
                  <a:lnTo>
                    <a:pt x="1903" y="6556"/>
                  </a:lnTo>
                  <a:lnTo>
                    <a:pt x="1916" y="6556"/>
                  </a:lnTo>
                  <a:cubicBezTo>
                    <a:pt x="1955" y="6438"/>
                    <a:pt x="2021" y="6320"/>
                    <a:pt x="2086" y="6215"/>
                  </a:cubicBezTo>
                  <a:close/>
                  <a:moveTo>
                    <a:pt x="4474" y="8314"/>
                  </a:moveTo>
                  <a:cubicBezTo>
                    <a:pt x="4671" y="8380"/>
                    <a:pt x="4881" y="8445"/>
                    <a:pt x="5078" y="8498"/>
                  </a:cubicBezTo>
                  <a:lnTo>
                    <a:pt x="5078" y="9298"/>
                  </a:lnTo>
                  <a:cubicBezTo>
                    <a:pt x="4881" y="9259"/>
                    <a:pt x="4671" y="9206"/>
                    <a:pt x="4474" y="9141"/>
                  </a:cubicBezTo>
                  <a:lnTo>
                    <a:pt x="4474" y="8314"/>
                  </a:lnTo>
                  <a:close/>
                  <a:moveTo>
                    <a:pt x="8502" y="8314"/>
                  </a:moveTo>
                  <a:lnTo>
                    <a:pt x="8502" y="9154"/>
                  </a:lnTo>
                  <a:cubicBezTo>
                    <a:pt x="8305" y="9206"/>
                    <a:pt x="8095" y="9259"/>
                    <a:pt x="7899" y="9298"/>
                  </a:cubicBezTo>
                  <a:lnTo>
                    <a:pt x="7899" y="8498"/>
                  </a:lnTo>
                  <a:cubicBezTo>
                    <a:pt x="8095" y="8445"/>
                    <a:pt x="8305" y="8380"/>
                    <a:pt x="8502" y="8314"/>
                  </a:cubicBezTo>
                  <a:close/>
                  <a:moveTo>
                    <a:pt x="5498" y="8550"/>
                  </a:moveTo>
                  <a:cubicBezTo>
                    <a:pt x="5668" y="8563"/>
                    <a:pt x="6272" y="8577"/>
                    <a:pt x="6272" y="8577"/>
                  </a:cubicBezTo>
                  <a:lnTo>
                    <a:pt x="6272" y="9364"/>
                  </a:lnTo>
                  <a:cubicBezTo>
                    <a:pt x="6272" y="9364"/>
                    <a:pt x="5668" y="9364"/>
                    <a:pt x="5498" y="9338"/>
                  </a:cubicBezTo>
                  <a:lnTo>
                    <a:pt x="5498" y="8550"/>
                  </a:lnTo>
                  <a:close/>
                  <a:moveTo>
                    <a:pt x="7466" y="8550"/>
                  </a:moveTo>
                  <a:lnTo>
                    <a:pt x="7466" y="9338"/>
                  </a:lnTo>
                  <a:cubicBezTo>
                    <a:pt x="7308" y="9364"/>
                    <a:pt x="6692" y="9364"/>
                    <a:pt x="6692" y="9364"/>
                  </a:cubicBezTo>
                  <a:lnTo>
                    <a:pt x="6692" y="8577"/>
                  </a:lnTo>
                  <a:cubicBezTo>
                    <a:pt x="6692" y="8577"/>
                    <a:pt x="7295" y="8563"/>
                    <a:pt x="7466" y="8550"/>
                  </a:cubicBezTo>
                  <a:close/>
                  <a:moveTo>
                    <a:pt x="11481" y="8655"/>
                  </a:moveTo>
                  <a:lnTo>
                    <a:pt x="12005" y="8878"/>
                  </a:lnTo>
                  <a:cubicBezTo>
                    <a:pt x="11927" y="9075"/>
                    <a:pt x="11835" y="9259"/>
                    <a:pt x="11717" y="9442"/>
                  </a:cubicBezTo>
                  <a:lnTo>
                    <a:pt x="11638" y="9574"/>
                  </a:lnTo>
                  <a:lnTo>
                    <a:pt x="11126" y="9324"/>
                  </a:lnTo>
                  <a:lnTo>
                    <a:pt x="11244" y="9154"/>
                  </a:lnTo>
                  <a:cubicBezTo>
                    <a:pt x="11336" y="8996"/>
                    <a:pt x="11415" y="8826"/>
                    <a:pt x="11481" y="8655"/>
                  </a:cubicBezTo>
                  <a:close/>
                  <a:moveTo>
                    <a:pt x="1483" y="8655"/>
                  </a:moveTo>
                  <a:cubicBezTo>
                    <a:pt x="1548" y="8826"/>
                    <a:pt x="1627" y="8983"/>
                    <a:pt x="1732" y="9141"/>
                  </a:cubicBezTo>
                  <a:lnTo>
                    <a:pt x="1850" y="9338"/>
                  </a:lnTo>
                  <a:lnTo>
                    <a:pt x="1338" y="9600"/>
                  </a:lnTo>
                  <a:lnTo>
                    <a:pt x="1247" y="9429"/>
                  </a:lnTo>
                  <a:cubicBezTo>
                    <a:pt x="1142" y="9259"/>
                    <a:pt x="1050" y="9075"/>
                    <a:pt x="971" y="8878"/>
                  </a:cubicBezTo>
                  <a:lnTo>
                    <a:pt x="1483" y="8655"/>
                  </a:lnTo>
                  <a:close/>
                  <a:moveTo>
                    <a:pt x="1876" y="9810"/>
                  </a:moveTo>
                  <a:lnTo>
                    <a:pt x="1876" y="10623"/>
                  </a:lnTo>
                  <a:cubicBezTo>
                    <a:pt x="1876" y="10663"/>
                    <a:pt x="1837" y="10702"/>
                    <a:pt x="1785" y="10702"/>
                  </a:cubicBezTo>
                  <a:lnTo>
                    <a:pt x="1089" y="10702"/>
                  </a:lnTo>
                  <a:lnTo>
                    <a:pt x="1089" y="10269"/>
                  </a:lnTo>
                  <a:cubicBezTo>
                    <a:pt x="1089" y="10230"/>
                    <a:pt x="1102" y="10190"/>
                    <a:pt x="1142" y="10177"/>
                  </a:cubicBezTo>
                  <a:lnTo>
                    <a:pt x="1876" y="9810"/>
                  </a:lnTo>
                  <a:close/>
                  <a:moveTo>
                    <a:pt x="11100" y="9771"/>
                  </a:moveTo>
                  <a:lnTo>
                    <a:pt x="11874" y="10177"/>
                  </a:lnTo>
                  <a:cubicBezTo>
                    <a:pt x="11900" y="10203"/>
                    <a:pt x="11913" y="10230"/>
                    <a:pt x="11913" y="10269"/>
                  </a:cubicBezTo>
                  <a:lnTo>
                    <a:pt x="11913" y="10702"/>
                  </a:lnTo>
                  <a:lnTo>
                    <a:pt x="11179" y="10702"/>
                  </a:lnTo>
                  <a:cubicBezTo>
                    <a:pt x="11139" y="10702"/>
                    <a:pt x="11100" y="10663"/>
                    <a:pt x="11100" y="10623"/>
                  </a:cubicBezTo>
                  <a:lnTo>
                    <a:pt x="11100" y="9771"/>
                  </a:lnTo>
                  <a:close/>
                  <a:moveTo>
                    <a:pt x="10609" y="0"/>
                  </a:moveTo>
                  <a:cubicBezTo>
                    <a:pt x="10461" y="0"/>
                    <a:pt x="10321" y="159"/>
                    <a:pt x="10431" y="324"/>
                  </a:cubicBezTo>
                  <a:cubicBezTo>
                    <a:pt x="10759" y="849"/>
                    <a:pt x="10943" y="1465"/>
                    <a:pt x="10943" y="2095"/>
                  </a:cubicBezTo>
                  <a:lnTo>
                    <a:pt x="10943" y="4247"/>
                  </a:lnTo>
                  <a:cubicBezTo>
                    <a:pt x="10943" y="5559"/>
                    <a:pt x="10273" y="6779"/>
                    <a:pt x="9158" y="7461"/>
                  </a:cubicBezTo>
                  <a:lnTo>
                    <a:pt x="8975" y="7593"/>
                  </a:lnTo>
                  <a:cubicBezTo>
                    <a:pt x="8371" y="7960"/>
                    <a:pt x="7676" y="8157"/>
                    <a:pt x="6967" y="8170"/>
                  </a:cubicBezTo>
                  <a:lnTo>
                    <a:pt x="6009" y="8170"/>
                  </a:lnTo>
                  <a:cubicBezTo>
                    <a:pt x="5301" y="8157"/>
                    <a:pt x="4605" y="7960"/>
                    <a:pt x="4002" y="7593"/>
                  </a:cubicBezTo>
                  <a:lnTo>
                    <a:pt x="3805" y="7474"/>
                  </a:lnTo>
                  <a:cubicBezTo>
                    <a:pt x="2703" y="6779"/>
                    <a:pt x="2021" y="5559"/>
                    <a:pt x="2021" y="4247"/>
                  </a:cubicBezTo>
                  <a:lnTo>
                    <a:pt x="2021" y="3118"/>
                  </a:lnTo>
                  <a:cubicBezTo>
                    <a:pt x="2034" y="2968"/>
                    <a:pt x="1922" y="2892"/>
                    <a:pt x="1811" y="2892"/>
                  </a:cubicBezTo>
                  <a:cubicBezTo>
                    <a:pt x="1699" y="2892"/>
                    <a:pt x="1588" y="2968"/>
                    <a:pt x="1601" y="3118"/>
                  </a:cubicBezTo>
                  <a:lnTo>
                    <a:pt x="1601" y="4247"/>
                  </a:lnTo>
                  <a:cubicBezTo>
                    <a:pt x="1601" y="4365"/>
                    <a:pt x="1601" y="4483"/>
                    <a:pt x="1614" y="4601"/>
                  </a:cubicBezTo>
                  <a:cubicBezTo>
                    <a:pt x="433" y="5664"/>
                    <a:pt x="0" y="7330"/>
                    <a:pt x="499" y="8839"/>
                  </a:cubicBezTo>
                  <a:cubicBezTo>
                    <a:pt x="591" y="9128"/>
                    <a:pt x="722" y="9403"/>
                    <a:pt x="892" y="9652"/>
                  </a:cubicBezTo>
                  <a:lnTo>
                    <a:pt x="971" y="9784"/>
                  </a:lnTo>
                  <a:lnTo>
                    <a:pt x="892" y="9810"/>
                  </a:lnTo>
                  <a:cubicBezTo>
                    <a:pt x="748" y="9915"/>
                    <a:pt x="656" y="10085"/>
                    <a:pt x="656" y="10269"/>
                  </a:cubicBezTo>
                  <a:lnTo>
                    <a:pt x="656" y="11542"/>
                  </a:lnTo>
                  <a:cubicBezTo>
                    <a:pt x="656" y="11680"/>
                    <a:pt x="761" y="11748"/>
                    <a:pt x="866" y="11748"/>
                  </a:cubicBezTo>
                  <a:cubicBezTo>
                    <a:pt x="971" y="11748"/>
                    <a:pt x="1076" y="11680"/>
                    <a:pt x="1076" y="11542"/>
                  </a:cubicBezTo>
                  <a:lnTo>
                    <a:pt x="1076" y="11122"/>
                  </a:lnTo>
                  <a:lnTo>
                    <a:pt x="1785" y="11122"/>
                  </a:lnTo>
                  <a:cubicBezTo>
                    <a:pt x="2060" y="11122"/>
                    <a:pt x="2296" y="10899"/>
                    <a:pt x="2296" y="10623"/>
                  </a:cubicBezTo>
                  <a:lnTo>
                    <a:pt x="2296" y="9574"/>
                  </a:lnTo>
                  <a:lnTo>
                    <a:pt x="3293" y="9062"/>
                  </a:lnTo>
                  <a:cubicBezTo>
                    <a:pt x="4107" y="9547"/>
                    <a:pt x="5051" y="9797"/>
                    <a:pt x="6009" y="9810"/>
                  </a:cubicBezTo>
                  <a:lnTo>
                    <a:pt x="6272" y="9810"/>
                  </a:lnTo>
                  <a:lnTo>
                    <a:pt x="6272" y="11555"/>
                  </a:lnTo>
                  <a:cubicBezTo>
                    <a:pt x="6285" y="11686"/>
                    <a:pt x="6387" y="11752"/>
                    <a:pt x="6487" y="11752"/>
                  </a:cubicBezTo>
                  <a:cubicBezTo>
                    <a:pt x="6587" y="11752"/>
                    <a:pt x="6685" y="11686"/>
                    <a:pt x="6692" y="11555"/>
                  </a:cubicBezTo>
                  <a:lnTo>
                    <a:pt x="6692" y="9810"/>
                  </a:lnTo>
                  <a:lnTo>
                    <a:pt x="6954" y="9810"/>
                  </a:lnTo>
                  <a:cubicBezTo>
                    <a:pt x="7925" y="9810"/>
                    <a:pt x="8856" y="9547"/>
                    <a:pt x="9696" y="9062"/>
                  </a:cubicBezTo>
                  <a:lnTo>
                    <a:pt x="10680" y="9574"/>
                  </a:lnTo>
                  <a:lnTo>
                    <a:pt x="10680" y="10636"/>
                  </a:lnTo>
                  <a:cubicBezTo>
                    <a:pt x="10680" y="10912"/>
                    <a:pt x="10903" y="11135"/>
                    <a:pt x="11179" y="11135"/>
                  </a:cubicBezTo>
                  <a:lnTo>
                    <a:pt x="11927" y="11135"/>
                  </a:lnTo>
                  <a:lnTo>
                    <a:pt x="11927" y="11555"/>
                  </a:lnTo>
                  <a:cubicBezTo>
                    <a:pt x="11927" y="11693"/>
                    <a:pt x="12032" y="11762"/>
                    <a:pt x="12137" y="11762"/>
                  </a:cubicBezTo>
                  <a:cubicBezTo>
                    <a:pt x="12241" y="11762"/>
                    <a:pt x="12346" y="11693"/>
                    <a:pt x="12346" y="11555"/>
                  </a:cubicBezTo>
                  <a:lnTo>
                    <a:pt x="12346" y="10282"/>
                  </a:lnTo>
                  <a:cubicBezTo>
                    <a:pt x="12346" y="10099"/>
                    <a:pt x="12255" y="9928"/>
                    <a:pt x="12097" y="9823"/>
                  </a:cubicBezTo>
                  <a:lnTo>
                    <a:pt x="12018" y="9771"/>
                  </a:lnTo>
                  <a:lnTo>
                    <a:pt x="12084" y="9666"/>
                  </a:lnTo>
                  <a:cubicBezTo>
                    <a:pt x="12241" y="9403"/>
                    <a:pt x="12373" y="9128"/>
                    <a:pt x="12465" y="8839"/>
                  </a:cubicBezTo>
                  <a:cubicBezTo>
                    <a:pt x="12976" y="7330"/>
                    <a:pt x="12530" y="5664"/>
                    <a:pt x="11349" y="4601"/>
                  </a:cubicBezTo>
                  <a:cubicBezTo>
                    <a:pt x="11362" y="4483"/>
                    <a:pt x="11362" y="4365"/>
                    <a:pt x="11362" y="4247"/>
                  </a:cubicBezTo>
                  <a:lnTo>
                    <a:pt x="11362" y="2095"/>
                  </a:lnTo>
                  <a:cubicBezTo>
                    <a:pt x="11362" y="1387"/>
                    <a:pt x="11166" y="691"/>
                    <a:pt x="10785" y="101"/>
                  </a:cubicBezTo>
                  <a:cubicBezTo>
                    <a:pt x="10738" y="30"/>
                    <a:pt x="10672" y="0"/>
                    <a:pt x="106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29;p115"/>
            <p:cNvSpPr/>
            <p:nvPr/>
          </p:nvSpPr>
          <p:spPr>
            <a:xfrm>
              <a:off x="3640668" y="2304020"/>
              <a:ext cx="62624" cy="29681"/>
            </a:xfrm>
            <a:custGeom>
              <a:avLst/>
              <a:gdLst/>
              <a:ahLst/>
              <a:cxnLst/>
              <a:rect l="l" t="t" r="r" b="b"/>
              <a:pathLst>
                <a:path w="2874" h="1362" extrusionOk="0">
                  <a:moveTo>
                    <a:pt x="394" y="0"/>
                  </a:moveTo>
                  <a:cubicBezTo>
                    <a:pt x="171" y="0"/>
                    <a:pt x="0" y="171"/>
                    <a:pt x="0" y="394"/>
                  </a:cubicBezTo>
                  <a:lnTo>
                    <a:pt x="0" y="1155"/>
                  </a:lnTo>
                  <a:cubicBezTo>
                    <a:pt x="0" y="1293"/>
                    <a:pt x="105" y="1362"/>
                    <a:pt x="210" y="1362"/>
                  </a:cubicBezTo>
                  <a:cubicBezTo>
                    <a:pt x="315" y="1362"/>
                    <a:pt x="420" y="1293"/>
                    <a:pt x="420" y="1155"/>
                  </a:cubicBezTo>
                  <a:lnTo>
                    <a:pt x="420" y="420"/>
                  </a:lnTo>
                  <a:lnTo>
                    <a:pt x="2454" y="420"/>
                  </a:lnTo>
                  <a:lnTo>
                    <a:pt x="2454" y="1155"/>
                  </a:lnTo>
                  <a:cubicBezTo>
                    <a:pt x="2454" y="1293"/>
                    <a:pt x="2559" y="1362"/>
                    <a:pt x="2664" y="1362"/>
                  </a:cubicBezTo>
                  <a:cubicBezTo>
                    <a:pt x="2768" y="1362"/>
                    <a:pt x="2873" y="1293"/>
                    <a:pt x="2873" y="1155"/>
                  </a:cubicBezTo>
                  <a:lnTo>
                    <a:pt x="2873" y="394"/>
                  </a:lnTo>
                  <a:cubicBezTo>
                    <a:pt x="2873" y="171"/>
                    <a:pt x="2703" y="0"/>
                    <a:pt x="24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30;p115"/>
            <p:cNvSpPr/>
            <p:nvPr/>
          </p:nvSpPr>
          <p:spPr>
            <a:xfrm>
              <a:off x="3773021" y="2304020"/>
              <a:ext cx="32620" cy="29681"/>
            </a:xfrm>
            <a:custGeom>
              <a:avLst/>
              <a:gdLst/>
              <a:ahLst/>
              <a:cxnLst/>
              <a:rect l="l" t="t" r="r" b="b"/>
              <a:pathLst>
                <a:path w="1497" h="1362" extrusionOk="0">
                  <a:moveTo>
                    <a:pt x="276" y="0"/>
                  </a:moveTo>
                  <a:cubicBezTo>
                    <a:pt x="1" y="0"/>
                    <a:pt x="1" y="420"/>
                    <a:pt x="276" y="420"/>
                  </a:cubicBezTo>
                  <a:lnTo>
                    <a:pt x="1077" y="420"/>
                  </a:lnTo>
                  <a:lnTo>
                    <a:pt x="1077" y="1155"/>
                  </a:lnTo>
                  <a:cubicBezTo>
                    <a:pt x="1077" y="1293"/>
                    <a:pt x="1182" y="1362"/>
                    <a:pt x="1287" y="1362"/>
                  </a:cubicBezTo>
                  <a:cubicBezTo>
                    <a:pt x="1392" y="1362"/>
                    <a:pt x="1497" y="1293"/>
                    <a:pt x="1497" y="1155"/>
                  </a:cubicBezTo>
                  <a:lnTo>
                    <a:pt x="1497" y="394"/>
                  </a:lnTo>
                  <a:cubicBezTo>
                    <a:pt x="1497" y="171"/>
                    <a:pt x="1326" y="0"/>
                    <a:pt x="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31;p115"/>
            <p:cNvSpPr/>
            <p:nvPr/>
          </p:nvSpPr>
          <p:spPr>
            <a:xfrm>
              <a:off x="3743016" y="2304020"/>
              <a:ext cx="22596" cy="29246"/>
            </a:xfrm>
            <a:custGeom>
              <a:avLst/>
              <a:gdLst/>
              <a:ahLst/>
              <a:cxnLst/>
              <a:rect l="l" t="t" r="r" b="b"/>
              <a:pathLst>
                <a:path w="1037" h="1342" extrusionOk="0">
                  <a:moveTo>
                    <a:pt x="394" y="0"/>
                  </a:moveTo>
                  <a:cubicBezTo>
                    <a:pt x="171" y="0"/>
                    <a:pt x="0" y="171"/>
                    <a:pt x="0" y="394"/>
                  </a:cubicBezTo>
                  <a:lnTo>
                    <a:pt x="0" y="1155"/>
                  </a:lnTo>
                  <a:cubicBezTo>
                    <a:pt x="13" y="1280"/>
                    <a:pt x="115" y="1342"/>
                    <a:pt x="215" y="1342"/>
                  </a:cubicBezTo>
                  <a:cubicBezTo>
                    <a:pt x="315" y="1342"/>
                    <a:pt x="413" y="1280"/>
                    <a:pt x="420" y="1155"/>
                  </a:cubicBezTo>
                  <a:lnTo>
                    <a:pt x="420" y="420"/>
                  </a:lnTo>
                  <a:lnTo>
                    <a:pt x="748" y="420"/>
                  </a:lnTo>
                  <a:cubicBezTo>
                    <a:pt x="1037" y="420"/>
                    <a:pt x="1037" y="0"/>
                    <a:pt x="7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32;p115"/>
            <p:cNvSpPr/>
            <p:nvPr/>
          </p:nvSpPr>
          <p:spPr>
            <a:xfrm>
              <a:off x="3672395" y="2163633"/>
              <a:ext cx="33753" cy="9175"/>
            </a:xfrm>
            <a:custGeom>
              <a:avLst/>
              <a:gdLst/>
              <a:ahLst/>
              <a:cxnLst/>
              <a:rect l="l" t="t" r="r" b="b"/>
              <a:pathLst>
                <a:path w="1549" h="421" extrusionOk="0">
                  <a:moveTo>
                    <a:pt x="276" y="0"/>
                  </a:moveTo>
                  <a:cubicBezTo>
                    <a:pt x="0" y="0"/>
                    <a:pt x="0" y="420"/>
                    <a:pt x="276" y="420"/>
                  </a:cubicBezTo>
                  <a:lnTo>
                    <a:pt x="1260" y="420"/>
                  </a:lnTo>
                  <a:cubicBezTo>
                    <a:pt x="1549" y="420"/>
                    <a:pt x="1549" y="0"/>
                    <a:pt x="12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33;p115"/>
            <p:cNvSpPr/>
            <p:nvPr/>
          </p:nvSpPr>
          <p:spPr>
            <a:xfrm>
              <a:off x="3740140" y="2163633"/>
              <a:ext cx="32336" cy="9175"/>
            </a:xfrm>
            <a:custGeom>
              <a:avLst/>
              <a:gdLst/>
              <a:ahLst/>
              <a:cxnLst/>
              <a:rect l="l" t="t" r="r" b="b"/>
              <a:pathLst>
                <a:path w="1484" h="421" extrusionOk="0">
                  <a:moveTo>
                    <a:pt x="290" y="0"/>
                  </a:moveTo>
                  <a:cubicBezTo>
                    <a:pt x="1" y="0"/>
                    <a:pt x="1" y="420"/>
                    <a:pt x="290" y="420"/>
                  </a:cubicBezTo>
                  <a:lnTo>
                    <a:pt x="1274" y="420"/>
                  </a:lnTo>
                  <a:cubicBezTo>
                    <a:pt x="1392" y="420"/>
                    <a:pt x="1484" y="328"/>
                    <a:pt x="1484" y="210"/>
                  </a:cubicBezTo>
                  <a:cubicBezTo>
                    <a:pt x="1484" y="92"/>
                    <a:pt x="1392" y="0"/>
                    <a:pt x="1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34;p115"/>
            <p:cNvSpPr/>
            <p:nvPr/>
          </p:nvSpPr>
          <p:spPr>
            <a:xfrm>
              <a:off x="3669976" y="2185490"/>
              <a:ext cx="23795" cy="11332"/>
            </a:xfrm>
            <a:custGeom>
              <a:avLst/>
              <a:gdLst/>
              <a:ahLst/>
              <a:cxnLst/>
              <a:rect l="l" t="t" r="r" b="b"/>
              <a:pathLst>
                <a:path w="1092" h="520" extrusionOk="0">
                  <a:moveTo>
                    <a:pt x="278" y="1"/>
                  </a:moveTo>
                  <a:cubicBezTo>
                    <a:pt x="49" y="1"/>
                    <a:pt x="0" y="365"/>
                    <a:pt x="256" y="414"/>
                  </a:cubicBezTo>
                  <a:lnTo>
                    <a:pt x="754" y="519"/>
                  </a:lnTo>
                  <a:lnTo>
                    <a:pt x="794" y="519"/>
                  </a:lnTo>
                  <a:cubicBezTo>
                    <a:pt x="798" y="519"/>
                    <a:pt x="803" y="519"/>
                    <a:pt x="807" y="519"/>
                  </a:cubicBezTo>
                  <a:cubicBezTo>
                    <a:pt x="1057" y="519"/>
                    <a:pt x="1091" y="151"/>
                    <a:pt x="846" y="112"/>
                  </a:cubicBezTo>
                  <a:lnTo>
                    <a:pt x="334" y="7"/>
                  </a:lnTo>
                  <a:cubicBezTo>
                    <a:pt x="315" y="3"/>
                    <a:pt x="296" y="1"/>
                    <a:pt x="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35;p115"/>
            <p:cNvSpPr/>
            <p:nvPr/>
          </p:nvSpPr>
          <p:spPr>
            <a:xfrm>
              <a:off x="3670107" y="2204690"/>
              <a:ext cx="23686" cy="11572"/>
            </a:xfrm>
            <a:custGeom>
              <a:avLst/>
              <a:gdLst/>
              <a:ahLst/>
              <a:cxnLst/>
              <a:rect l="l" t="t" r="r" b="b"/>
              <a:pathLst>
                <a:path w="1087" h="531" extrusionOk="0">
                  <a:moveTo>
                    <a:pt x="794" y="1"/>
                  </a:moveTo>
                  <a:cubicBezTo>
                    <a:pt x="779" y="1"/>
                    <a:pt x="764" y="2"/>
                    <a:pt x="748" y="6"/>
                  </a:cubicBezTo>
                  <a:lnTo>
                    <a:pt x="250" y="110"/>
                  </a:lnTo>
                  <a:cubicBezTo>
                    <a:pt x="0" y="163"/>
                    <a:pt x="40" y="530"/>
                    <a:pt x="289" y="530"/>
                  </a:cubicBezTo>
                  <a:lnTo>
                    <a:pt x="328" y="530"/>
                  </a:lnTo>
                  <a:lnTo>
                    <a:pt x="840" y="425"/>
                  </a:lnTo>
                  <a:cubicBezTo>
                    <a:pt x="1087" y="364"/>
                    <a:pt x="1021" y="1"/>
                    <a:pt x="7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36;p115"/>
            <p:cNvSpPr/>
            <p:nvPr/>
          </p:nvSpPr>
          <p:spPr>
            <a:xfrm>
              <a:off x="3752538" y="2185534"/>
              <a:ext cx="24143" cy="11572"/>
            </a:xfrm>
            <a:custGeom>
              <a:avLst/>
              <a:gdLst/>
              <a:ahLst/>
              <a:cxnLst/>
              <a:rect l="l" t="t" r="r" b="b"/>
              <a:pathLst>
                <a:path w="1108" h="531" extrusionOk="0">
                  <a:moveTo>
                    <a:pt x="805" y="1"/>
                  </a:moveTo>
                  <a:cubicBezTo>
                    <a:pt x="790" y="1"/>
                    <a:pt x="774" y="2"/>
                    <a:pt x="757" y="5"/>
                  </a:cubicBezTo>
                  <a:lnTo>
                    <a:pt x="259" y="110"/>
                  </a:lnTo>
                  <a:cubicBezTo>
                    <a:pt x="1" y="162"/>
                    <a:pt x="34" y="531"/>
                    <a:pt x="285" y="531"/>
                  </a:cubicBezTo>
                  <a:cubicBezTo>
                    <a:pt x="289" y="531"/>
                    <a:pt x="293" y="530"/>
                    <a:pt x="298" y="530"/>
                  </a:cubicBezTo>
                  <a:lnTo>
                    <a:pt x="337" y="530"/>
                  </a:lnTo>
                  <a:lnTo>
                    <a:pt x="849" y="425"/>
                  </a:lnTo>
                  <a:cubicBezTo>
                    <a:pt x="1108" y="364"/>
                    <a:pt x="1042" y="1"/>
                    <a:pt x="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37;p115"/>
            <p:cNvSpPr/>
            <p:nvPr/>
          </p:nvSpPr>
          <p:spPr>
            <a:xfrm>
              <a:off x="3752386" y="2204581"/>
              <a:ext cx="23816" cy="11681"/>
            </a:xfrm>
            <a:custGeom>
              <a:avLst/>
              <a:gdLst/>
              <a:ahLst/>
              <a:cxnLst/>
              <a:rect l="l" t="t" r="r" b="b"/>
              <a:pathLst>
                <a:path w="1093" h="536" extrusionOk="0">
                  <a:moveTo>
                    <a:pt x="280" y="1"/>
                  </a:moveTo>
                  <a:cubicBezTo>
                    <a:pt x="56" y="1"/>
                    <a:pt x="1" y="369"/>
                    <a:pt x="266" y="417"/>
                  </a:cubicBezTo>
                  <a:lnTo>
                    <a:pt x="764" y="535"/>
                  </a:lnTo>
                  <a:lnTo>
                    <a:pt x="803" y="535"/>
                  </a:lnTo>
                  <a:cubicBezTo>
                    <a:pt x="1053" y="535"/>
                    <a:pt x="1092" y="168"/>
                    <a:pt x="856" y="115"/>
                  </a:cubicBezTo>
                  <a:lnTo>
                    <a:pt x="344" y="11"/>
                  </a:lnTo>
                  <a:cubicBezTo>
                    <a:pt x="321" y="4"/>
                    <a:pt x="300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084;p115"/>
          <p:cNvGrpSpPr/>
          <p:nvPr/>
        </p:nvGrpSpPr>
        <p:grpSpPr>
          <a:xfrm>
            <a:off x="7863950" y="2483339"/>
            <a:ext cx="263049" cy="315337"/>
            <a:chOff x="1601081" y="2693365"/>
            <a:chExt cx="263049" cy="315337"/>
          </a:xfrm>
          <a:solidFill>
            <a:srgbClr val="996633"/>
          </a:solidFill>
        </p:grpSpPr>
        <p:sp>
          <p:nvSpPr>
            <p:cNvPr id="38" name="Google Shape;3085;p115"/>
            <p:cNvSpPr/>
            <p:nvPr/>
          </p:nvSpPr>
          <p:spPr>
            <a:xfrm>
              <a:off x="1601081" y="2693365"/>
              <a:ext cx="263049" cy="315337"/>
            </a:xfrm>
            <a:custGeom>
              <a:avLst/>
              <a:gdLst/>
              <a:ahLst/>
              <a:cxnLst/>
              <a:rect l="l" t="t" r="r" b="b"/>
              <a:pathLst>
                <a:path w="12072" h="14470" extrusionOk="0">
                  <a:moveTo>
                    <a:pt x="9146" y="3206"/>
                  </a:moveTo>
                  <a:lnTo>
                    <a:pt x="9146" y="3206"/>
                  </a:lnTo>
                  <a:cubicBezTo>
                    <a:pt x="9631" y="3337"/>
                    <a:pt x="10012" y="3744"/>
                    <a:pt x="10104" y="4242"/>
                  </a:cubicBezTo>
                  <a:lnTo>
                    <a:pt x="10104" y="4255"/>
                  </a:lnTo>
                  <a:lnTo>
                    <a:pt x="10314" y="5397"/>
                  </a:lnTo>
                  <a:cubicBezTo>
                    <a:pt x="10471" y="6250"/>
                    <a:pt x="10261" y="7116"/>
                    <a:pt x="9749" y="7798"/>
                  </a:cubicBezTo>
                  <a:lnTo>
                    <a:pt x="9723" y="7798"/>
                  </a:lnTo>
                  <a:lnTo>
                    <a:pt x="9644" y="7745"/>
                  </a:lnTo>
                  <a:cubicBezTo>
                    <a:pt x="9500" y="7627"/>
                    <a:pt x="9395" y="7444"/>
                    <a:pt x="9382" y="7260"/>
                  </a:cubicBezTo>
                  <a:lnTo>
                    <a:pt x="9146" y="3206"/>
                  </a:lnTo>
                  <a:close/>
                  <a:moveTo>
                    <a:pt x="6038" y="7040"/>
                  </a:moveTo>
                  <a:cubicBezTo>
                    <a:pt x="6154" y="7040"/>
                    <a:pt x="6272" y="7056"/>
                    <a:pt x="6391" y="7089"/>
                  </a:cubicBezTo>
                  <a:cubicBezTo>
                    <a:pt x="6417" y="7089"/>
                    <a:pt x="6456" y="7116"/>
                    <a:pt x="6482" y="7142"/>
                  </a:cubicBezTo>
                  <a:cubicBezTo>
                    <a:pt x="6561" y="7220"/>
                    <a:pt x="6561" y="7339"/>
                    <a:pt x="6495" y="7430"/>
                  </a:cubicBezTo>
                  <a:lnTo>
                    <a:pt x="6233" y="7758"/>
                  </a:lnTo>
                  <a:cubicBezTo>
                    <a:pt x="6194" y="7811"/>
                    <a:pt x="6115" y="7850"/>
                    <a:pt x="6049" y="7850"/>
                  </a:cubicBezTo>
                  <a:cubicBezTo>
                    <a:pt x="5971" y="7850"/>
                    <a:pt x="5892" y="7811"/>
                    <a:pt x="5853" y="7758"/>
                  </a:cubicBezTo>
                  <a:lnTo>
                    <a:pt x="5590" y="7430"/>
                  </a:lnTo>
                  <a:cubicBezTo>
                    <a:pt x="5525" y="7339"/>
                    <a:pt x="5525" y="7220"/>
                    <a:pt x="5603" y="7142"/>
                  </a:cubicBezTo>
                  <a:cubicBezTo>
                    <a:pt x="5630" y="7116"/>
                    <a:pt x="5669" y="7089"/>
                    <a:pt x="5695" y="7089"/>
                  </a:cubicBezTo>
                  <a:cubicBezTo>
                    <a:pt x="5807" y="7056"/>
                    <a:pt x="5921" y="7040"/>
                    <a:pt x="6038" y="7040"/>
                  </a:cubicBezTo>
                  <a:close/>
                  <a:moveTo>
                    <a:pt x="5026" y="2235"/>
                  </a:moveTo>
                  <a:lnTo>
                    <a:pt x="5026" y="5790"/>
                  </a:lnTo>
                  <a:cubicBezTo>
                    <a:pt x="5026" y="5843"/>
                    <a:pt x="5000" y="5882"/>
                    <a:pt x="4974" y="5922"/>
                  </a:cubicBezTo>
                  <a:lnTo>
                    <a:pt x="3780" y="7430"/>
                  </a:lnTo>
                  <a:cubicBezTo>
                    <a:pt x="3596" y="7680"/>
                    <a:pt x="3491" y="7981"/>
                    <a:pt x="3517" y="8283"/>
                  </a:cubicBezTo>
                  <a:cubicBezTo>
                    <a:pt x="3360" y="8165"/>
                    <a:pt x="3228" y="8021"/>
                    <a:pt x="3137" y="7837"/>
                  </a:cubicBezTo>
                  <a:lnTo>
                    <a:pt x="3032" y="7640"/>
                  </a:lnTo>
                  <a:cubicBezTo>
                    <a:pt x="3084" y="7522"/>
                    <a:pt x="3110" y="7404"/>
                    <a:pt x="3124" y="7286"/>
                  </a:cubicBezTo>
                  <a:lnTo>
                    <a:pt x="3373" y="3088"/>
                  </a:lnTo>
                  <a:lnTo>
                    <a:pt x="4331" y="2536"/>
                  </a:lnTo>
                  <a:cubicBezTo>
                    <a:pt x="4554" y="2405"/>
                    <a:pt x="4777" y="2300"/>
                    <a:pt x="5026" y="2235"/>
                  </a:cubicBezTo>
                  <a:close/>
                  <a:moveTo>
                    <a:pt x="7033" y="2222"/>
                  </a:moveTo>
                  <a:cubicBezTo>
                    <a:pt x="7283" y="2300"/>
                    <a:pt x="7532" y="2405"/>
                    <a:pt x="7755" y="2536"/>
                  </a:cubicBezTo>
                  <a:lnTo>
                    <a:pt x="8713" y="3088"/>
                  </a:lnTo>
                  <a:lnTo>
                    <a:pt x="8962" y="7286"/>
                  </a:lnTo>
                  <a:cubicBezTo>
                    <a:pt x="8975" y="7404"/>
                    <a:pt x="9001" y="7535"/>
                    <a:pt x="9041" y="7640"/>
                  </a:cubicBezTo>
                  <a:lnTo>
                    <a:pt x="8949" y="7850"/>
                  </a:lnTo>
                  <a:cubicBezTo>
                    <a:pt x="8844" y="8034"/>
                    <a:pt x="8713" y="8191"/>
                    <a:pt x="8542" y="8323"/>
                  </a:cubicBezTo>
                  <a:cubicBezTo>
                    <a:pt x="8569" y="7995"/>
                    <a:pt x="8464" y="7693"/>
                    <a:pt x="8267" y="7444"/>
                  </a:cubicBezTo>
                  <a:lnTo>
                    <a:pt x="7086" y="5922"/>
                  </a:lnTo>
                  <a:cubicBezTo>
                    <a:pt x="7047" y="5895"/>
                    <a:pt x="7033" y="5843"/>
                    <a:pt x="7033" y="5790"/>
                  </a:cubicBezTo>
                  <a:lnTo>
                    <a:pt x="7033" y="2222"/>
                  </a:lnTo>
                  <a:close/>
                  <a:moveTo>
                    <a:pt x="6035" y="2081"/>
                  </a:moveTo>
                  <a:cubicBezTo>
                    <a:pt x="6230" y="2081"/>
                    <a:pt x="6423" y="2097"/>
                    <a:pt x="6614" y="2130"/>
                  </a:cubicBezTo>
                  <a:lnTo>
                    <a:pt x="6614" y="5790"/>
                  </a:lnTo>
                  <a:cubicBezTo>
                    <a:pt x="6614" y="5935"/>
                    <a:pt x="6666" y="6079"/>
                    <a:pt x="6745" y="6197"/>
                  </a:cubicBezTo>
                  <a:lnTo>
                    <a:pt x="7939" y="7706"/>
                  </a:lnTo>
                  <a:cubicBezTo>
                    <a:pt x="8398" y="8283"/>
                    <a:pt x="7948" y="9104"/>
                    <a:pt x="7272" y="9104"/>
                  </a:cubicBezTo>
                  <a:cubicBezTo>
                    <a:pt x="7195" y="9104"/>
                    <a:pt x="7115" y="9093"/>
                    <a:pt x="7033" y="9070"/>
                  </a:cubicBezTo>
                  <a:lnTo>
                    <a:pt x="6246" y="8861"/>
                  </a:lnTo>
                  <a:lnTo>
                    <a:pt x="6246" y="8244"/>
                  </a:lnTo>
                  <a:cubicBezTo>
                    <a:pt x="6364" y="8205"/>
                    <a:pt x="6482" y="8126"/>
                    <a:pt x="6574" y="8021"/>
                  </a:cubicBezTo>
                  <a:lnTo>
                    <a:pt x="6823" y="7693"/>
                  </a:lnTo>
                  <a:cubicBezTo>
                    <a:pt x="7033" y="7444"/>
                    <a:pt x="7020" y="7076"/>
                    <a:pt x="6784" y="6840"/>
                  </a:cubicBezTo>
                  <a:cubicBezTo>
                    <a:pt x="6705" y="6761"/>
                    <a:pt x="6614" y="6709"/>
                    <a:pt x="6495" y="6683"/>
                  </a:cubicBezTo>
                  <a:cubicBezTo>
                    <a:pt x="6351" y="6637"/>
                    <a:pt x="6200" y="6614"/>
                    <a:pt x="6048" y="6614"/>
                  </a:cubicBezTo>
                  <a:cubicBezTo>
                    <a:pt x="5895" y="6614"/>
                    <a:pt x="5741" y="6637"/>
                    <a:pt x="5590" y="6683"/>
                  </a:cubicBezTo>
                  <a:cubicBezTo>
                    <a:pt x="5144" y="6801"/>
                    <a:pt x="4974" y="7339"/>
                    <a:pt x="5262" y="7693"/>
                  </a:cubicBezTo>
                  <a:lnTo>
                    <a:pt x="5525" y="8021"/>
                  </a:lnTo>
                  <a:cubicBezTo>
                    <a:pt x="5603" y="8113"/>
                    <a:pt x="5708" y="8191"/>
                    <a:pt x="5826" y="8231"/>
                  </a:cubicBezTo>
                  <a:lnTo>
                    <a:pt x="5826" y="8861"/>
                  </a:lnTo>
                  <a:lnTo>
                    <a:pt x="5026" y="9070"/>
                  </a:lnTo>
                  <a:cubicBezTo>
                    <a:pt x="4947" y="9091"/>
                    <a:pt x="4869" y="9101"/>
                    <a:pt x="4794" y="9101"/>
                  </a:cubicBezTo>
                  <a:cubicBezTo>
                    <a:pt x="4115" y="9101"/>
                    <a:pt x="3660" y="8297"/>
                    <a:pt x="4121" y="7706"/>
                  </a:cubicBezTo>
                  <a:lnTo>
                    <a:pt x="5315" y="6197"/>
                  </a:lnTo>
                  <a:cubicBezTo>
                    <a:pt x="5393" y="6079"/>
                    <a:pt x="5446" y="5935"/>
                    <a:pt x="5446" y="5790"/>
                  </a:cubicBezTo>
                  <a:lnTo>
                    <a:pt x="5446" y="2130"/>
                  </a:lnTo>
                  <a:cubicBezTo>
                    <a:pt x="5643" y="2097"/>
                    <a:pt x="5839" y="2081"/>
                    <a:pt x="6035" y="2081"/>
                  </a:cubicBezTo>
                  <a:close/>
                  <a:moveTo>
                    <a:pt x="6023" y="9228"/>
                  </a:moveTo>
                  <a:lnTo>
                    <a:pt x="6928" y="9477"/>
                  </a:lnTo>
                  <a:cubicBezTo>
                    <a:pt x="6981" y="9490"/>
                    <a:pt x="7047" y="9503"/>
                    <a:pt x="7112" y="9503"/>
                  </a:cubicBezTo>
                  <a:cubicBezTo>
                    <a:pt x="6994" y="9648"/>
                    <a:pt x="6823" y="9740"/>
                    <a:pt x="6653" y="9740"/>
                  </a:cubicBezTo>
                  <a:lnTo>
                    <a:pt x="5406" y="9740"/>
                  </a:lnTo>
                  <a:cubicBezTo>
                    <a:pt x="5223" y="9740"/>
                    <a:pt x="5052" y="9648"/>
                    <a:pt x="4947" y="9503"/>
                  </a:cubicBezTo>
                  <a:cubicBezTo>
                    <a:pt x="5013" y="9503"/>
                    <a:pt x="5078" y="9490"/>
                    <a:pt x="5131" y="9477"/>
                  </a:cubicBezTo>
                  <a:lnTo>
                    <a:pt x="6023" y="9228"/>
                  </a:lnTo>
                  <a:close/>
                  <a:moveTo>
                    <a:pt x="7912" y="9346"/>
                  </a:moveTo>
                  <a:lnTo>
                    <a:pt x="7912" y="10448"/>
                  </a:lnTo>
                  <a:cubicBezTo>
                    <a:pt x="7296" y="10553"/>
                    <a:pt x="6669" y="10606"/>
                    <a:pt x="6043" y="10606"/>
                  </a:cubicBezTo>
                  <a:cubicBezTo>
                    <a:pt x="5416" y="10606"/>
                    <a:pt x="4790" y="10553"/>
                    <a:pt x="4173" y="10448"/>
                  </a:cubicBezTo>
                  <a:lnTo>
                    <a:pt x="4173" y="9359"/>
                  </a:lnTo>
                  <a:cubicBezTo>
                    <a:pt x="4252" y="9398"/>
                    <a:pt x="4317" y="9425"/>
                    <a:pt x="4396" y="9451"/>
                  </a:cubicBezTo>
                  <a:lnTo>
                    <a:pt x="4567" y="9713"/>
                  </a:lnTo>
                  <a:cubicBezTo>
                    <a:pt x="4764" y="9989"/>
                    <a:pt x="5078" y="10159"/>
                    <a:pt x="5406" y="10159"/>
                  </a:cubicBezTo>
                  <a:lnTo>
                    <a:pt x="6653" y="10159"/>
                  </a:lnTo>
                  <a:cubicBezTo>
                    <a:pt x="6981" y="10159"/>
                    <a:pt x="7296" y="9989"/>
                    <a:pt x="7493" y="9713"/>
                  </a:cubicBezTo>
                  <a:lnTo>
                    <a:pt x="7663" y="9451"/>
                  </a:lnTo>
                  <a:cubicBezTo>
                    <a:pt x="7742" y="9425"/>
                    <a:pt x="7834" y="9385"/>
                    <a:pt x="7912" y="9346"/>
                  </a:cubicBezTo>
                  <a:close/>
                  <a:moveTo>
                    <a:pt x="1247" y="11209"/>
                  </a:moveTo>
                  <a:cubicBezTo>
                    <a:pt x="1523" y="11353"/>
                    <a:pt x="1798" y="11485"/>
                    <a:pt x="2087" y="11603"/>
                  </a:cubicBezTo>
                  <a:lnTo>
                    <a:pt x="1654" y="12364"/>
                  </a:lnTo>
                  <a:cubicBezTo>
                    <a:pt x="1615" y="12442"/>
                    <a:pt x="1536" y="12482"/>
                    <a:pt x="1457" y="12482"/>
                  </a:cubicBezTo>
                  <a:lnTo>
                    <a:pt x="604" y="12482"/>
                  </a:lnTo>
                  <a:cubicBezTo>
                    <a:pt x="604" y="12377"/>
                    <a:pt x="644" y="12272"/>
                    <a:pt x="696" y="12180"/>
                  </a:cubicBezTo>
                  <a:lnTo>
                    <a:pt x="1247" y="11209"/>
                  </a:lnTo>
                  <a:close/>
                  <a:moveTo>
                    <a:pt x="10799" y="11222"/>
                  </a:moveTo>
                  <a:lnTo>
                    <a:pt x="11363" y="12193"/>
                  </a:lnTo>
                  <a:cubicBezTo>
                    <a:pt x="11416" y="12285"/>
                    <a:pt x="11442" y="12377"/>
                    <a:pt x="11455" y="12495"/>
                  </a:cubicBezTo>
                  <a:lnTo>
                    <a:pt x="10655" y="12495"/>
                  </a:lnTo>
                  <a:cubicBezTo>
                    <a:pt x="10576" y="12482"/>
                    <a:pt x="10497" y="12442"/>
                    <a:pt x="10458" y="12377"/>
                  </a:cubicBezTo>
                  <a:lnTo>
                    <a:pt x="10012" y="11576"/>
                  </a:lnTo>
                  <a:cubicBezTo>
                    <a:pt x="10287" y="11471"/>
                    <a:pt x="10550" y="11353"/>
                    <a:pt x="10799" y="11222"/>
                  </a:cubicBezTo>
                  <a:close/>
                  <a:moveTo>
                    <a:pt x="6033" y="0"/>
                  </a:moveTo>
                  <a:cubicBezTo>
                    <a:pt x="5538" y="0"/>
                    <a:pt x="5037" y="61"/>
                    <a:pt x="4541" y="188"/>
                  </a:cubicBezTo>
                  <a:cubicBezTo>
                    <a:pt x="1877" y="870"/>
                    <a:pt x="1" y="3284"/>
                    <a:pt x="14" y="6040"/>
                  </a:cubicBezTo>
                  <a:cubicBezTo>
                    <a:pt x="1" y="7234"/>
                    <a:pt x="355" y="8401"/>
                    <a:pt x="1024" y="9385"/>
                  </a:cubicBezTo>
                  <a:cubicBezTo>
                    <a:pt x="998" y="9398"/>
                    <a:pt x="959" y="9412"/>
                    <a:pt x="932" y="9425"/>
                  </a:cubicBezTo>
                  <a:cubicBezTo>
                    <a:pt x="722" y="9543"/>
                    <a:pt x="578" y="9753"/>
                    <a:pt x="591" y="10002"/>
                  </a:cubicBezTo>
                  <a:lnTo>
                    <a:pt x="591" y="10461"/>
                  </a:lnTo>
                  <a:cubicBezTo>
                    <a:pt x="578" y="10671"/>
                    <a:pt x="696" y="10881"/>
                    <a:pt x="880" y="10999"/>
                  </a:cubicBezTo>
                  <a:lnTo>
                    <a:pt x="316" y="11970"/>
                  </a:lnTo>
                  <a:cubicBezTo>
                    <a:pt x="224" y="12128"/>
                    <a:pt x="171" y="12311"/>
                    <a:pt x="171" y="12495"/>
                  </a:cubicBezTo>
                  <a:lnTo>
                    <a:pt x="171" y="14253"/>
                  </a:lnTo>
                  <a:cubicBezTo>
                    <a:pt x="171" y="14391"/>
                    <a:pt x="280" y="14460"/>
                    <a:pt x="388" y="14460"/>
                  </a:cubicBezTo>
                  <a:cubicBezTo>
                    <a:pt x="496" y="14460"/>
                    <a:pt x="604" y="14391"/>
                    <a:pt x="604" y="14253"/>
                  </a:cubicBezTo>
                  <a:lnTo>
                    <a:pt x="604" y="12902"/>
                  </a:lnTo>
                  <a:lnTo>
                    <a:pt x="1457" y="12902"/>
                  </a:lnTo>
                  <a:cubicBezTo>
                    <a:pt x="1680" y="12902"/>
                    <a:pt x="1903" y="12770"/>
                    <a:pt x="2021" y="12574"/>
                  </a:cubicBezTo>
                  <a:lnTo>
                    <a:pt x="2481" y="11734"/>
                  </a:lnTo>
                  <a:cubicBezTo>
                    <a:pt x="2599" y="11773"/>
                    <a:pt x="2704" y="11813"/>
                    <a:pt x="2809" y="11839"/>
                  </a:cubicBezTo>
                  <a:cubicBezTo>
                    <a:pt x="2833" y="11846"/>
                    <a:pt x="2856" y="11849"/>
                    <a:pt x="2877" y="11849"/>
                  </a:cubicBezTo>
                  <a:cubicBezTo>
                    <a:pt x="3102" y="11849"/>
                    <a:pt x="3178" y="11504"/>
                    <a:pt x="2927" y="11432"/>
                  </a:cubicBezTo>
                  <a:cubicBezTo>
                    <a:pt x="2297" y="11262"/>
                    <a:pt x="1680" y="10986"/>
                    <a:pt x="1116" y="10645"/>
                  </a:cubicBezTo>
                  <a:cubicBezTo>
                    <a:pt x="1050" y="10606"/>
                    <a:pt x="1011" y="10540"/>
                    <a:pt x="1011" y="10461"/>
                  </a:cubicBezTo>
                  <a:lnTo>
                    <a:pt x="1011" y="10002"/>
                  </a:lnTo>
                  <a:cubicBezTo>
                    <a:pt x="1011" y="9879"/>
                    <a:pt x="1114" y="9789"/>
                    <a:pt x="1231" y="9789"/>
                  </a:cubicBezTo>
                  <a:cubicBezTo>
                    <a:pt x="1275" y="9789"/>
                    <a:pt x="1322" y="9802"/>
                    <a:pt x="1365" y="9831"/>
                  </a:cubicBezTo>
                  <a:cubicBezTo>
                    <a:pt x="1943" y="10212"/>
                    <a:pt x="2586" y="10501"/>
                    <a:pt x="3268" y="10684"/>
                  </a:cubicBezTo>
                  <a:cubicBezTo>
                    <a:pt x="4119" y="10910"/>
                    <a:pt x="5006" y="11039"/>
                    <a:pt x="5895" y="11039"/>
                  </a:cubicBezTo>
                  <a:cubicBezTo>
                    <a:pt x="5938" y="11039"/>
                    <a:pt x="5981" y="11039"/>
                    <a:pt x="6023" y="11039"/>
                  </a:cubicBezTo>
                  <a:cubicBezTo>
                    <a:pt x="7886" y="11039"/>
                    <a:pt x="9644" y="10579"/>
                    <a:pt x="10720" y="9805"/>
                  </a:cubicBezTo>
                  <a:cubicBezTo>
                    <a:pt x="10755" y="9777"/>
                    <a:pt x="10798" y="9764"/>
                    <a:pt x="10842" y="9764"/>
                  </a:cubicBezTo>
                  <a:cubicBezTo>
                    <a:pt x="10881" y="9764"/>
                    <a:pt x="10920" y="9774"/>
                    <a:pt x="10956" y="9792"/>
                  </a:cubicBezTo>
                  <a:cubicBezTo>
                    <a:pt x="11022" y="9831"/>
                    <a:pt x="11075" y="9897"/>
                    <a:pt x="11075" y="9989"/>
                  </a:cubicBezTo>
                  <a:lnTo>
                    <a:pt x="11075" y="10448"/>
                  </a:lnTo>
                  <a:cubicBezTo>
                    <a:pt x="11075" y="10514"/>
                    <a:pt x="11035" y="10592"/>
                    <a:pt x="10970" y="10632"/>
                  </a:cubicBezTo>
                  <a:cubicBezTo>
                    <a:pt x="9736" y="11406"/>
                    <a:pt x="7939" y="11852"/>
                    <a:pt x="6023" y="11852"/>
                  </a:cubicBezTo>
                  <a:cubicBezTo>
                    <a:pt x="5969" y="11853"/>
                    <a:pt x="5915" y="11853"/>
                    <a:pt x="5861" y="11853"/>
                  </a:cubicBezTo>
                  <a:cubicBezTo>
                    <a:pt x="5169" y="11853"/>
                    <a:pt x="4488" y="11776"/>
                    <a:pt x="3806" y="11642"/>
                  </a:cubicBezTo>
                  <a:cubicBezTo>
                    <a:pt x="3790" y="11639"/>
                    <a:pt x="3774" y="11638"/>
                    <a:pt x="3759" y="11638"/>
                  </a:cubicBezTo>
                  <a:cubicBezTo>
                    <a:pt x="3521" y="11638"/>
                    <a:pt x="3455" y="12012"/>
                    <a:pt x="3727" y="12062"/>
                  </a:cubicBezTo>
                  <a:cubicBezTo>
                    <a:pt x="4422" y="12193"/>
                    <a:pt x="5131" y="12272"/>
                    <a:pt x="5839" y="12285"/>
                  </a:cubicBezTo>
                  <a:lnTo>
                    <a:pt x="5839" y="14253"/>
                  </a:lnTo>
                  <a:cubicBezTo>
                    <a:pt x="5839" y="14397"/>
                    <a:pt x="5948" y="14469"/>
                    <a:pt x="6056" y="14469"/>
                  </a:cubicBezTo>
                  <a:cubicBezTo>
                    <a:pt x="6164" y="14469"/>
                    <a:pt x="6272" y="14397"/>
                    <a:pt x="6272" y="14253"/>
                  </a:cubicBezTo>
                  <a:lnTo>
                    <a:pt x="6272" y="12272"/>
                  </a:lnTo>
                  <a:cubicBezTo>
                    <a:pt x="7401" y="12259"/>
                    <a:pt x="8529" y="12075"/>
                    <a:pt x="9618" y="11721"/>
                  </a:cubicBezTo>
                  <a:lnTo>
                    <a:pt x="10090" y="12574"/>
                  </a:lnTo>
                  <a:cubicBezTo>
                    <a:pt x="10209" y="12784"/>
                    <a:pt x="10418" y="12902"/>
                    <a:pt x="10655" y="12902"/>
                  </a:cubicBezTo>
                  <a:lnTo>
                    <a:pt x="11455" y="12902"/>
                  </a:lnTo>
                  <a:lnTo>
                    <a:pt x="11455" y="14253"/>
                  </a:lnTo>
                  <a:cubicBezTo>
                    <a:pt x="11448" y="14391"/>
                    <a:pt x="11553" y="14460"/>
                    <a:pt x="11660" y="14460"/>
                  </a:cubicBezTo>
                  <a:cubicBezTo>
                    <a:pt x="11767" y="14460"/>
                    <a:pt x="11875" y="14391"/>
                    <a:pt x="11875" y="14253"/>
                  </a:cubicBezTo>
                  <a:lnTo>
                    <a:pt x="11875" y="12508"/>
                  </a:lnTo>
                  <a:cubicBezTo>
                    <a:pt x="11875" y="12311"/>
                    <a:pt x="11822" y="12128"/>
                    <a:pt x="11731" y="11970"/>
                  </a:cubicBezTo>
                  <a:lnTo>
                    <a:pt x="11166" y="10999"/>
                  </a:lnTo>
                  <a:lnTo>
                    <a:pt x="11193" y="10986"/>
                  </a:lnTo>
                  <a:cubicBezTo>
                    <a:pt x="11376" y="10868"/>
                    <a:pt x="11494" y="10658"/>
                    <a:pt x="11494" y="10448"/>
                  </a:cubicBezTo>
                  <a:lnTo>
                    <a:pt x="11494" y="9989"/>
                  </a:lnTo>
                  <a:cubicBezTo>
                    <a:pt x="11494" y="9740"/>
                    <a:pt x="11363" y="9530"/>
                    <a:pt x="11140" y="9412"/>
                  </a:cubicBezTo>
                  <a:cubicBezTo>
                    <a:pt x="11114" y="9398"/>
                    <a:pt x="11088" y="9385"/>
                    <a:pt x="11061" y="9372"/>
                  </a:cubicBezTo>
                  <a:cubicBezTo>
                    <a:pt x="11717" y="8388"/>
                    <a:pt x="12072" y="7234"/>
                    <a:pt x="12072" y="6053"/>
                  </a:cubicBezTo>
                  <a:cubicBezTo>
                    <a:pt x="12072" y="5357"/>
                    <a:pt x="11954" y="4662"/>
                    <a:pt x="11717" y="4019"/>
                  </a:cubicBezTo>
                  <a:cubicBezTo>
                    <a:pt x="11678" y="3922"/>
                    <a:pt x="11600" y="3880"/>
                    <a:pt x="11521" y="3880"/>
                  </a:cubicBezTo>
                  <a:cubicBezTo>
                    <a:pt x="11387" y="3880"/>
                    <a:pt x="11253" y="3999"/>
                    <a:pt x="11311" y="4163"/>
                  </a:cubicBezTo>
                  <a:cubicBezTo>
                    <a:pt x="11954" y="5948"/>
                    <a:pt x="11639" y="7942"/>
                    <a:pt x="10484" y="9451"/>
                  </a:cubicBezTo>
                  <a:lnTo>
                    <a:pt x="10471" y="9464"/>
                  </a:lnTo>
                  <a:cubicBezTo>
                    <a:pt x="9828" y="9897"/>
                    <a:pt x="9093" y="10199"/>
                    <a:pt x="8332" y="10356"/>
                  </a:cubicBezTo>
                  <a:lnTo>
                    <a:pt x="8332" y="8952"/>
                  </a:lnTo>
                  <a:lnTo>
                    <a:pt x="8359" y="8900"/>
                  </a:lnTo>
                  <a:lnTo>
                    <a:pt x="8582" y="8795"/>
                  </a:lnTo>
                  <a:cubicBezTo>
                    <a:pt x="8897" y="8624"/>
                    <a:pt x="9159" y="8362"/>
                    <a:pt x="9316" y="8047"/>
                  </a:cubicBezTo>
                  <a:cubicBezTo>
                    <a:pt x="9343" y="8060"/>
                    <a:pt x="9356" y="8073"/>
                    <a:pt x="9382" y="8100"/>
                  </a:cubicBezTo>
                  <a:lnTo>
                    <a:pt x="9448" y="8152"/>
                  </a:lnTo>
                  <a:cubicBezTo>
                    <a:pt x="9526" y="8205"/>
                    <a:pt x="9618" y="8244"/>
                    <a:pt x="9723" y="8244"/>
                  </a:cubicBezTo>
                  <a:lnTo>
                    <a:pt x="9776" y="8244"/>
                  </a:lnTo>
                  <a:cubicBezTo>
                    <a:pt x="9894" y="8231"/>
                    <a:pt x="9999" y="8165"/>
                    <a:pt x="10077" y="8073"/>
                  </a:cubicBezTo>
                  <a:cubicBezTo>
                    <a:pt x="10668" y="7299"/>
                    <a:pt x="10904" y="6315"/>
                    <a:pt x="10733" y="5344"/>
                  </a:cubicBezTo>
                  <a:lnTo>
                    <a:pt x="10523" y="4203"/>
                  </a:lnTo>
                  <a:cubicBezTo>
                    <a:pt x="10379" y="3455"/>
                    <a:pt x="9776" y="2878"/>
                    <a:pt x="9028" y="2786"/>
                  </a:cubicBezTo>
                  <a:lnTo>
                    <a:pt x="8975" y="2786"/>
                  </a:lnTo>
                  <a:lnTo>
                    <a:pt x="7965" y="2195"/>
                  </a:lnTo>
                  <a:cubicBezTo>
                    <a:pt x="7368" y="1854"/>
                    <a:pt x="6702" y="1684"/>
                    <a:pt x="6038" y="1684"/>
                  </a:cubicBezTo>
                  <a:cubicBezTo>
                    <a:pt x="5374" y="1684"/>
                    <a:pt x="4711" y="1854"/>
                    <a:pt x="4121" y="2195"/>
                  </a:cubicBezTo>
                  <a:lnTo>
                    <a:pt x="3097" y="2786"/>
                  </a:lnTo>
                  <a:lnTo>
                    <a:pt x="3058" y="2786"/>
                  </a:lnTo>
                  <a:cubicBezTo>
                    <a:pt x="2297" y="2878"/>
                    <a:pt x="1693" y="3455"/>
                    <a:pt x="1562" y="4203"/>
                  </a:cubicBezTo>
                  <a:lnTo>
                    <a:pt x="1510" y="4531"/>
                  </a:lnTo>
                  <a:cubicBezTo>
                    <a:pt x="1480" y="4688"/>
                    <a:pt x="1599" y="4781"/>
                    <a:pt x="1717" y="4781"/>
                  </a:cubicBezTo>
                  <a:cubicBezTo>
                    <a:pt x="1806" y="4781"/>
                    <a:pt x="1894" y="4728"/>
                    <a:pt x="1916" y="4610"/>
                  </a:cubicBezTo>
                  <a:lnTo>
                    <a:pt x="1982" y="4282"/>
                  </a:lnTo>
                  <a:cubicBezTo>
                    <a:pt x="2074" y="3770"/>
                    <a:pt x="2441" y="3376"/>
                    <a:pt x="2940" y="3245"/>
                  </a:cubicBezTo>
                  <a:lnTo>
                    <a:pt x="2940" y="3245"/>
                  </a:lnTo>
                  <a:lnTo>
                    <a:pt x="2691" y="7286"/>
                  </a:lnTo>
                  <a:cubicBezTo>
                    <a:pt x="2677" y="7483"/>
                    <a:pt x="2586" y="7653"/>
                    <a:pt x="2428" y="7772"/>
                  </a:cubicBezTo>
                  <a:lnTo>
                    <a:pt x="2363" y="7824"/>
                  </a:lnTo>
                  <a:cubicBezTo>
                    <a:pt x="2363" y="7831"/>
                    <a:pt x="2359" y="7834"/>
                    <a:pt x="2356" y="7834"/>
                  </a:cubicBezTo>
                  <a:cubicBezTo>
                    <a:pt x="2353" y="7834"/>
                    <a:pt x="2349" y="7831"/>
                    <a:pt x="2349" y="7824"/>
                  </a:cubicBezTo>
                  <a:lnTo>
                    <a:pt x="2336" y="7824"/>
                  </a:lnTo>
                  <a:cubicBezTo>
                    <a:pt x="1838" y="7168"/>
                    <a:pt x="1628" y="6315"/>
                    <a:pt x="1759" y="5502"/>
                  </a:cubicBezTo>
                  <a:cubicBezTo>
                    <a:pt x="1781" y="5339"/>
                    <a:pt x="1662" y="5247"/>
                    <a:pt x="1544" y="5247"/>
                  </a:cubicBezTo>
                  <a:cubicBezTo>
                    <a:pt x="1453" y="5247"/>
                    <a:pt x="1362" y="5303"/>
                    <a:pt x="1339" y="5423"/>
                  </a:cubicBezTo>
                  <a:cubicBezTo>
                    <a:pt x="1182" y="6368"/>
                    <a:pt x="1418" y="7325"/>
                    <a:pt x="1995" y="8086"/>
                  </a:cubicBezTo>
                  <a:cubicBezTo>
                    <a:pt x="2074" y="8178"/>
                    <a:pt x="2179" y="8231"/>
                    <a:pt x="2284" y="8244"/>
                  </a:cubicBezTo>
                  <a:lnTo>
                    <a:pt x="2349" y="8244"/>
                  </a:lnTo>
                  <a:cubicBezTo>
                    <a:pt x="2441" y="8244"/>
                    <a:pt x="2533" y="8218"/>
                    <a:pt x="2612" y="8152"/>
                  </a:cubicBezTo>
                  <a:lnTo>
                    <a:pt x="2691" y="8100"/>
                  </a:lnTo>
                  <a:cubicBezTo>
                    <a:pt x="2704" y="8086"/>
                    <a:pt x="2730" y="8073"/>
                    <a:pt x="2756" y="8047"/>
                  </a:cubicBezTo>
                  <a:cubicBezTo>
                    <a:pt x="2914" y="8375"/>
                    <a:pt x="3176" y="8637"/>
                    <a:pt x="3491" y="8795"/>
                  </a:cubicBezTo>
                  <a:lnTo>
                    <a:pt x="3675" y="8887"/>
                  </a:lnTo>
                  <a:cubicBezTo>
                    <a:pt x="3701" y="8926"/>
                    <a:pt x="3714" y="8965"/>
                    <a:pt x="3740" y="8992"/>
                  </a:cubicBezTo>
                  <a:lnTo>
                    <a:pt x="3740" y="10369"/>
                  </a:lnTo>
                  <a:cubicBezTo>
                    <a:pt x="2979" y="10225"/>
                    <a:pt x="2258" y="9923"/>
                    <a:pt x="1615" y="9503"/>
                  </a:cubicBezTo>
                  <a:cubicBezTo>
                    <a:pt x="841" y="8519"/>
                    <a:pt x="421" y="7312"/>
                    <a:pt x="421" y="6066"/>
                  </a:cubicBezTo>
                  <a:cubicBezTo>
                    <a:pt x="394" y="3481"/>
                    <a:pt x="2139" y="1224"/>
                    <a:pt x="4632" y="582"/>
                  </a:cubicBezTo>
                  <a:cubicBezTo>
                    <a:pt x="5097" y="462"/>
                    <a:pt x="5567" y="404"/>
                    <a:pt x="6030" y="404"/>
                  </a:cubicBezTo>
                  <a:cubicBezTo>
                    <a:pt x="8051" y="404"/>
                    <a:pt x="9964" y="1504"/>
                    <a:pt x="10956" y="3350"/>
                  </a:cubicBezTo>
                  <a:cubicBezTo>
                    <a:pt x="10991" y="3420"/>
                    <a:pt x="11061" y="3461"/>
                    <a:pt x="11135" y="3461"/>
                  </a:cubicBezTo>
                  <a:cubicBezTo>
                    <a:pt x="11172" y="3461"/>
                    <a:pt x="11210" y="3451"/>
                    <a:pt x="11245" y="3429"/>
                  </a:cubicBezTo>
                  <a:cubicBezTo>
                    <a:pt x="11350" y="3376"/>
                    <a:pt x="11389" y="3245"/>
                    <a:pt x="11324" y="3153"/>
                  </a:cubicBezTo>
                  <a:cubicBezTo>
                    <a:pt x="10255" y="1176"/>
                    <a:pt x="8203" y="0"/>
                    <a:pt x="60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86;p115"/>
            <p:cNvSpPr/>
            <p:nvPr/>
          </p:nvSpPr>
          <p:spPr>
            <a:xfrm>
              <a:off x="1648539" y="2979369"/>
              <a:ext cx="60642" cy="29333"/>
            </a:xfrm>
            <a:custGeom>
              <a:avLst/>
              <a:gdLst/>
              <a:ahLst/>
              <a:cxnLst/>
              <a:rect l="l" t="t" r="r" b="b"/>
              <a:pathLst>
                <a:path w="2783" h="1346" extrusionOk="0">
                  <a:moveTo>
                    <a:pt x="394" y="1"/>
                  </a:moveTo>
                  <a:cubicBezTo>
                    <a:pt x="171" y="1"/>
                    <a:pt x="1" y="171"/>
                    <a:pt x="1" y="381"/>
                  </a:cubicBezTo>
                  <a:lnTo>
                    <a:pt x="1" y="1129"/>
                  </a:lnTo>
                  <a:cubicBezTo>
                    <a:pt x="1" y="1273"/>
                    <a:pt x="106" y="1345"/>
                    <a:pt x="211" y="1345"/>
                  </a:cubicBezTo>
                  <a:cubicBezTo>
                    <a:pt x="316" y="1345"/>
                    <a:pt x="421" y="1273"/>
                    <a:pt x="421" y="1129"/>
                  </a:cubicBezTo>
                  <a:lnTo>
                    <a:pt x="421" y="421"/>
                  </a:lnTo>
                  <a:lnTo>
                    <a:pt x="2349" y="421"/>
                  </a:lnTo>
                  <a:lnTo>
                    <a:pt x="2349" y="1129"/>
                  </a:lnTo>
                  <a:cubicBezTo>
                    <a:pt x="2363" y="1260"/>
                    <a:pt x="2464" y="1326"/>
                    <a:pt x="2566" y="1326"/>
                  </a:cubicBezTo>
                  <a:cubicBezTo>
                    <a:pt x="2668" y="1326"/>
                    <a:pt x="2769" y="1260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612" y="1"/>
                    <a:pt x="23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87;p115"/>
            <p:cNvSpPr/>
            <p:nvPr/>
          </p:nvSpPr>
          <p:spPr>
            <a:xfrm>
              <a:off x="1756901" y="2979369"/>
              <a:ext cx="60642" cy="29333"/>
            </a:xfrm>
            <a:custGeom>
              <a:avLst/>
              <a:gdLst/>
              <a:ahLst/>
              <a:cxnLst/>
              <a:rect l="l" t="t" r="r" b="b"/>
              <a:pathLst>
                <a:path w="2783" h="1346" extrusionOk="0">
                  <a:moveTo>
                    <a:pt x="394" y="1"/>
                  </a:moveTo>
                  <a:cubicBezTo>
                    <a:pt x="171" y="1"/>
                    <a:pt x="0" y="171"/>
                    <a:pt x="0" y="381"/>
                  </a:cubicBezTo>
                  <a:lnTo>
                    <a:pt x="0" y="1129"/>
                  </a:lnTo>
                  <a:cubicBezTo>
                    <a:pt x="0" y="1273"/>
                    <a:pt x="105" y="1345"/>
                    <a:pt x="210" y="1345"/>
                  </a:cubicBezTo>
                  <a:cubicBezTo>
                    <a:pt x="315" y="1345"/>
                    <a:pt x="420" y="1273"/>
                    <a:pt x="420" y="1129"/>
                  </a:cubicBezTo>
                  <a:lnTo>
                    <a:pt x="420" y="421"/>
                  </a:lnTo>
                  <a:lnTo>
                    <a:pt x="2362" y="421"/>
                  </a:lnTo>
                  <a:lnTo>
                    <a:pt x="2362" y="1129"/>
                  </a:lnTo>
                  <a:cubicBezTo>
                    <a:pt x="2362" y="1273"/>
                    <a:pt x="2467" y="1345"/>
                    <a:pt x="2572" y="1345"/>
                  </a:cubicBezTo>
                  <a:cubicBezTo>
                    <a:pt x="2677" y="1345"/>
                    <a:pt x="2782" y="1273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611" y="1"/>
                    <a:pt x="2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88;p115"/>
            <p:cNvSpPr/>
            <p:nvPr/>
          </p:nvSpPr>
          <p:spPr>
            <a:xfrm>
              <a:off x="1757468" y="2791910"/>
              <a:ext cx="33753" cy="28505"/>
            </a:xfrm>
            <a:custGeom>
              <a:avLst/>
              <a:gdLst/>
              <a:ahLst/>
              <a:cxnLst/>
              <a:rect l="l" t="t" r="r" b="b"/>
              <a:pathLst>
                <a:path w="1549" h="1308" extrusionOk="0">
                  <a:moveTo>
                    <a:pt x="749" y="429"/>
                  </a:moveTo>
                  <a:cubicBezTo>
                    <a:pt x="1011" y="429"/>
                    <a:pt x="1063" y="809"/>
                    <a:pt x="801" y="875"/>
                  </a:cubicBezTo>
                  <a:cubicBezTo>
                    <a:pt x="781" y="885"/>
                    <a:pt x="759" y="889"/>
                    <a:pt x="737" y="889"/>
                  </a:cubicBezTo>
                  <a:cubicBezTo>
                    <a:pt x="700" y="889"/>
                    <a:pt x="663" y="878"/>
                    <a:pt x="631" y="862"/>
                  </a:cubicBezTo>
                  <a:cubicBezTo>
                    <a:pt x="578" y="822"/>
                    <a:pt x="539" y="783"/>
                    <a:pt x="526" y="717"/>
                  </a:cubicBezTo>
                  <a:cubicBezTo>
                    <a:pt x="486" y="599"/>
                    <a:pt x="565" y="468"/>
                    <a:pt x="683" y="429"/>
                  </a:cubicBezTo>
                  <a:close/>
                  <a:moveTo>
                    <a:pt x="754" y="0"/>
                  </a:moveTo>
                  <a:cubicBezTo>
                    <a:pt x="530" y="0"/>
                    <a:pt x="305" y="117"/>
                    <a:pt x="184" y="337"/>
                  </a:cubicBezTo>
                  <a:cubicBezTo>
                    <a:pt x="1" y="652"/>
                    <a:pt x="106" y="1045"/>
                    <a:pt x="421" y="1229"/>
                  </a:cubicBezTo>
                  <a:cubicBezTo>
                    <a:pt x="512" y="1281"/>
                    <a:pt x="631" y="1308"/>
                    <a:pt x="749" y="1308"/>
                  </a:cubicBezTo>
                  <a:cubicBezTo>
                    <a:pt x="801" y="1308"/>
                    <a:pt x="867" y="1308"/>
                    <a:pt x="919" y="1295"/>
                  </a:cubicBezTo>
                  <a:cubicBezTo>
                    <a:pt x="1378" y="1163"/>
                    <a:pt x="1549" y="625"/>
                    <a:pt x="1260" y="258"/>
                  </a:cubicBezTo>
                  <a:cubicBezTo>
                    <a:pt x="1134" y="84"/>
                    <a:pt x="944" y="0"/>
                    <a:pt x="7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89;p115"/>
            <p:cNvSpPr/>
            <p:nvPr/>
          </p:nvSpPr>
          <p:spPr>
            <a:xfrm>
              <a:off x="1672552" y="2791954"/>
              <a:ext cx="38873" cy="28461"/>
            </a:xfrm>
            <a:custGeom>
              <a:avLst/>
              <a:gdLst/>
              <a:ahLst/>
              <a:cxnLst/>
              <a:rect l="l" t="t" r="r" b="b"/>
              <a:pathLst>
                <a:path w="1784" h="1306" extrusionOk="0">
                  <a:moveTo>
                    <a:pt x="854" y="427"/>
                  </a:moveTo>
                  <a:cubicBezTo>
                    <a:pt x="880" y="427"/>
                    <a:pt x="893" y="427"/>
                    <a:pt x="919" y="440"/>
                  </a:cubicBezTo>
                  <a:cubicBezTo>
                    <a:pt x="1116" y="492"/>
                    <a:pt x="1142" y="755"/>
                    <a:pt x="972" y="860"/>
                  </a:cubicBezTo>
                  <a:cubicBezTo>
                    <a:pt x="933" y="879"/>
                    <a:pt x="888" y="891"/>
                    <a:pt x="841" y="891"/>
                  </a:cubicBezTo>
                  <a:cubicBezTo>
                    <a:pt x="823" y="891"/>
                    <a:pt x="806" y="889"/>
                    <a:pt x="788" y="886"/>
                  </a:cubicBezTo>
                  <a:cubicBezTo>
                    <a:pt x="670" y="847"/>
                    <a:pt x="591" y="728"/>
                    <a:pt x="631" y="597"/>
                  </a:cubicBezTo>
                  <a:cubicBezTo>
                    <a:pt x="657" y="492"/>
                    <a:pt x="749" y="427"/>
                    <a:pt x="854" y="427"/>
                  </a:cubicBezTo>
                  <a:close/>
                  <a:moveTo>
                    <a:pt x="871" y="1"/>
                  </a:moveTo>
                  <a:cubicBezTo>
                    <a:pt x="840" y="1"/>
                    <a:pt x="808" y="3"/>
                    <a:pt x="775" y="7"/>
                  </a:cubicBezTo>
                  <a:cubicBezTo>
                    <a:pt x="67" y="99"/>
                    <a:pt x="1" y="1096"/>
                    <a:pt x="696" y="1293"/>
                  </a:cubicBezTo>
                  <a:lnTo>
                    <a:pt x="683" y="1293"/>
                  </a:lnTo>
                  <a:cubicBezTo>
                    <a:pt x="736" y="1306"/>
                    <a:pt x="801" y="1306"/>
                    <a:pt x="854" y="1306"/>
                  </a:cubicBezTo>
                  <a:cubicBezTo>
                    <a:pt x="972" y="1306"/>
                    <a:pt x="1090" y="1279"/>
                    <a:pt x="1182" y="1227"/>
                  </a:cubicBezTo>
                  <a:cubicBezTo>
                    <a:pt x="1783" y="889"/>
                    <a:pt x="1523" y="1"/>
                    <a:pt x="8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2969;p115"/>
          <p:cNvGrpSpPr/>
          <p:nvPr/>
        </p:nvGrpSpPr>
        <p:grpSpPr>
          <a:xfrm>
            <a:off x="592920" y="3174564"/>
            <a:ext cx="331666" cy="311088"/>
            <a:chOff x="895782" y="2020696"/>
            <a:chExt cx="331666" cy="311088"/>
          </a:xfrm>
          <a:solidFill>
            <a:srgbClr val="00B0F0"/>
          </a:solidFill>
        </p:grpSpPr>
        <p:sp>
          <p:nvSpPr>
            <p:cNvPr id="65" name="Google Shape;2970;p115"/>
            <p:cNvSpPr/>
            <p:nvPr/>
          </p:nvSpPr>
          <p:spPr>
            <a:xfrm>
              <a:off x="1020159" y="2136370"/>
              <a:ext cx="85373" cy="73593"/>
            </a:xfrm>
            <a:custGeom>
              <a:avLst/>
              <a:gdLst/>
              <a:ahLst/>
              <a:cxnLst/>
              <a:rect l="l" t="t" r="r" b="b"/>
              <a:pathLst>
                <a:path w="3918" h="3377" extrusionOk="0">
                  <a:moveTo>
                    <a:pt x="2220" y="0"/>
                  </a:moveTo>
                  <a:cubicBezTo>
                    <a:pt x="1777" y="0"/>
                    <a:pt x="1329" y="174"/>
                    <a:pt x="984" y="556"/>
                  </a:cubicBezTo>
                  <a:cubicBezTo>
                    <a:pt x="0" y="1645"/>
                    <a:pt x="774" y="3377"/>
                    <a:pt x="2231" y="3377"/>
                  </a:cubicBezTo>
                  <a:cubicBezTo>
                    <a:pt x="2834" y="3377"/>
                    <a:pt x="3398" y="3049"/>
                    <a:pt x="3700" y="2524"/>
                  </a:cubicBezTo>
                  <a:cubicBezTo>
                    <a:pt x="3799" y="2354"/>
                    <a:pt x="3653" y="2202"/>
                    <a:pt x="3508" y="2202"/>
                  </a:cubicBezTo>
                  <a:cubicBezTo>
                    <a:pt x="3441" y="2202"/>
                    <a:pt x="3374" y="2235"/>
                    <a:pt x="3333" y="2314"/>
                  </a:cubicBezTo>
                  <a:cubicBezTo>
                    <a:pt x="3075" y="2759"/>
                    <a:pt x="2666" y="2951"/>
                    <a:pt x="2260" y="2951"/>
                  </a:cubicBezTo>
                  <a:cubicBezTo>
                    <a:pt x="1527" y="2951"/>
                    <a:pt x="803" y="2325"/>
                    <a:pt x="997" y="1422"/>
                  </a:cubicBezTo>
                  <a:cubicBezTo>
                    <a:pt x="1142" y="744"/>
                    <a:pt x="1685" y="418"/>
                    <a:pt x="2228" y="418"/>
                  </a:cubicBezTo>
                  <a:cubicBezTo>
                    <a:pt x="2821" y="418"/>
                    <a:pt x="3415" y="807"/>
                    <a:pt x="3490" y="1553"/>
                  </a:cubicBezTo>
                  <a:cubicBezTo>
                    <a:pt x="3514" y="1674"/>
                    <a:pt x="3609" y="1731"/>
                    <a:pt x="3702" y="1731"/>
                  </a:cubicBezTo>
                  <a:cubicBezTo>
                    <a:pt x="3810" y="1731"/>
                    <a:pt x="3917" y="1655"/>
                    <a:pt x="3910" y="1514"/>
                  </a:cubicBezTo>
                  <a:cubicBezTo>
                    <a:pt x="3808" y="574"/>
                    <a:pt x="3024" y="0"/>
                    <a:pt x="2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71;p115"/>
            <p:cNvSpPr/>
            <p:nvPr/>
          </p:nvSpPr>
          <p:spPr>
            <a:xfrm>
              <a:off x="989850" y="2058004"/>
              <a:ext cx="43471" cy="37309"/>
            </a:xfrm>
            <a:custGeom>
              <a:avLst/>
              <a:gdLst/>
              <a:ahLst/>
              <a:cxnLst/>
              <a:rect l="l" t="t" r="r" b="b"/>
              <a:pathLst>
                <a:path w="1995" h="1712" extrusionOk="0">
                  <a:moveTo>
                    <a:pt x="853" y="426"/>
                  </a:moveTo>
                  <a:cubicBezTo>
                    <a:pt x="1234" y="426"/>
                    <a:pt x="1430" y="898"/>
                    <a:pt x="1155" y="1160"/>
                  </a:cubicBezTo>
                  <a:cubicBezTo>
                    <a:pt x="1066" y="1250"/>
                    <a:pt x="957" y="1289"/>
                    <a:pt x="851" y="1289"/>
                  </a:cubicBezTo>
                  <a:cubicBezTo>
                    <a:pt x="630" y="1289"/>
                    <a:pt x="420" y="1116"/>
                    <a:pt x="420" y="859"/>
                  </a:cubicBezTo>
                  <a:cubicBezTo>
                    <a:pt x="420" y="609"/>
                    <a:pt x="617" y="426"/>
                    <a:pt x="853" y="426"/>
                  </a:cubicBezTo>
                  <a:close/>
                  <a:moveTo>
                    <a:pt x="853" y="0"/>
                  </a:moveTo>
                  <a:cubicBezTo>
                    <a:pt x="417" y="0"/>
                    <a:pt x="0" y="337"/>
                    <a:pt x="0" y="859"/>
                  </a:cubicBezTo>
                  <a:cubicBezTo>
                    <a:pt x="0" y="1331"/>
                    <a:pt x="381" y="1711"/>
                    <a:pt x="853" y="1711"/>
                  </a:cubicBezTo>
                  <a:cubicBezTo>
                    <a:pt x="1614" y="1711"/>
                    <a:pt x="1995" y="793"/>
                    <a:pt x="1457" y="255"/>
                  </a:cubicBezTo>
                  <a:cubicBezTo>
                    <a:pt x="1281" y="79"/>
                    <a:pt x="1065" y="0"/>
                    <a:pt x="8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72;p115"/>
            <p:cNvSpPr/>
            <p:nvPr/>
          </p:nvSpPr>
          <p:spPr>
            <a:xfrm>
              <a:off x="1137085" y="2199372"/>
              <a:ext cx="43471" cy="37527"/>
            </a:xfrm>
            <a:custGeom>
              <a:avLst/>
              <a:gdLst/>
              <a:ahLst/>
              <a:cxnLst/>
              <a:rect l="l" t="t" r="r" b="b"/>
              <a:pathLst>
                <a:path w="1995" h="1722" extrusionOk="0">
                  <a:moveTo>
                    <a:pt x="1144" y="422"/>
                  </a:moveTo>
                  <a:cubicBezTo>
                    <a:pt x="1366" y="422"/>
                    <a:pt x="1579" y="596"/>
                    <a:pt x="1588" y="853"/>
                  </a:cubicBezTo>
                  <a:cubicBezTo>
                    <a:pt x="1588" y="1102"/>
                    <a:pt x="1391" y="1286"/>
                    <a:pt x="1155" y="1286"/>
                  </a:cubicBezTo>
                  <a:lnTo>
                    <a:pt x="1142" y="1286"/>
                  </a:lnTo>
                  <a:cubicBezTo>
                    <a:pt x="761" y="1286"/>
                    <a:pt x="565" y="814"/>
                    <a:pt x="840" y="551"/>
                  </a:cubicBezTo>
                  <a:cubicBezTo>
                    <a:pt x="929" y="462"/>
                    <a:pt x="1038" y="422"/>
                    <a:pt x="1144" y="422"/>
                  </a:cubicBezTo>
                  <a:close/>
                  <a:moveTo>
                    <a:pt x="1142" y="0"/>
                  </a:moveTo>
                  <a:cubicBezTo>
                    <a:pt x="381" y="0"/>
                    <a:pt x="0" y="919"/>
                    <a:pt x="538" y="1470"/>
                  </a:cubicBezTo>
                  <a:cubicBezTo>
                    <a:pt x="712" y="1643"/>
                    <a:pt x="925" y="1721"/>
                    <a:pt x="1134" y="1721"/>
                  </a:cubicBezTo>
                  <a:cubicBezTo>
                    <a:pt x="1573" y="1721"/>
                    <a:pt x="1995" y="1377"/>
                    <a:pt x="1995" y="853"/>
                  </a:cubicBezTo>
                  <a:cubicBezTo>
                    <a:pt x="1995" y="381"/>
                    <a:pt x="1614" y="0"/>
                    <a:pt x="11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973;p115"/>
            <p:cNvSpPr/>
            <p:nvPr/>
          </p:nvSpPr>
          <p:spPr>
            <a:xfrm>
              <a:off x="991854" y="2105643"/>
              <a:ext cx="87247" cy="18545"/>
            </a:xfrm>
            <a:custGeom>
              <a:avLst/>
              <a:gdLst/>
              <a:ahLst/>
              <a:cxnLst/>
              <a:rect l="l" t="t" r="r" b="b"/>
              <a:pathLst>
                <a:path w="4004" h="851" extrusionOk="0">
                  <a:moveTo>
                    <a:pt x="1984" y="0"/>
                  </a:moveTo>
                  <a:cubicBezTo>
                    <a:pt x="1366" y="0"/>
                    <a:pt x="748" y="148"/>
                    <a:pt x="184" y="444"/>
                  </a:cubicBezTo>
                  <a:cubicBezTo>
                    <a:pt x="0" y="549"/>
                    <a:pt x="66" y="837"/>
                    <a:pt x="289" y="851"/>
                  </a:cubicBezTo>
                  <a:cubicBezTo>
                    <a:pt x="315" y="837"/>
                    <a:pt x="354" y="837"/>
                    <a:pt x="381" y="824"/>
                  </a:cubicBezTo>
                  <a:cubicBezTo>
                    <a:pt x="883" y="563"/>
                    <a:pt x="1431" y="432"/>
                    <a:pt x="1981" y="432"/>
                  </a:cubicBezTo>
                  <a:cubicBezTo>
                    <a:pt x="2481" y="432"/>
                    <a:pt x="2982" y="540"/>
                    <a:pt x="3451" y="759"/>
                  </a:cubicBezTo>
                  <a:lnTo>
                    <a:pt x="3595" y="824"/>
                  </a:lnTo>
                  <a:cubicBezTo>
                    <a:pt x="3629" y="842"/>
                    <a:pt x="3662" y="850"/>
                    <a:pt x="3693" y="850"/>
                  </a:cubicBezTo>
                  <a:cubicBezTo>
                    <a:pt x="3889" y="850"/>
                    <a:pt x="4004" y="534"/>
                    <a:pt x="3766" y="444"/>
                  </a:cubicBezTo>
                  <a:lnTo>
                    <a:pt x="3621" y="365"/>
                  </a:lnTo>
                  <a:cubicBezTo>
                    <a:pt x="3104" y="122"/>
                    <a:pt x="2544" y="0"/>
                    <a:pt x="19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974;p115"/>
            <p:cNvSpPr/>
            <p:nvPr/>
          </p:nvSpPr>
          <p:spPr>
            <a:xfrm>
              <a:off x="993750" y="2298920"/>
              <a:ext cx="84850" cy="32863"/>
            </a:xfrm>
            <a:custGeom>
              <a:avLst/>
              <a:gdLst/>
              <a:ahLst/>
              <a:cxnLst/>
              <a:rect l="l" t="t" r="r" b="b"/>
              <a:pathLst>
                <a:path w="3894" h="1508" extrusionOk="0">
                  <a:moveTo>
                    <a:pt x="316" y="0"/>
                  </a:moveTo>
                  <a:cubicBezTo>
                    <a:pt x="133" y="0"/>
                    <a:pt x="0" y="265"/>
                    <a:pt x="202" y="392"/>
                  </a:cubicBezTo>
                  <a:cubicBezTo>
                    <a:pt x="1186" y="1113"/>
                    <a:pt x="2367" y="1507"/>
                    <a:pt x="3587" y="1507"/>
                  </a:cubicBezTo>
                  <a:cubicBezTo>
                    <a:pt x="3595" y="1508"/>
                    <a:pt x="3603" y="1508"/>
                    <a:pt x="3611" y="1508"/>
                  </a:cubicBezTo>
                  <a:cubicBezTo>
                    <a:pt x="3894" y="1508"/>
                    <a:pt x="3894" y="1073"/>
                    <a:pt x="3611" y="1073"/>
                  </a:cubicBezTo>
                  <a:cubicBezTo>
                    <a:pt x="3603" y="1073"/>
                    <a:pt x="3595" y="1073"/>
                    <a:pt x="3587" y="1074"/>
                  </a:cubicBezTo>
                  <a:lnTo>
                    <a:pt x="3587" y="1087"/>
                  </a:lnTo>
                  <a:cubicBezTo>
                    <a:pt x="2459" y="1087"/>
                    <a:pt x="1356" y="720"/>
                    <a:pt x="451" y="51"/>
                  </a:cubicBezTo>
                  <a:cubicBezTo>
                    <a:pt x="406" y="15"/>
                    <a:pt x="359" y="0"/>
                    <a:pt x="3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75;p115"/>
            <p:cNvSpPr/>
            <p:nvPr/>
          </p:nvSpPr>
          <p:spPr>
            <a:xfrm>
              <a:off x="941824" y="2124820"/>
              <a:ext cx="46522" cy="144898"/>
            </a:xfrm>
            <a:custGeom>
              <a:avLst/>
              <a:gdLst/>
              <a:ahLst/>
              <a:cxnLst/>
              <a:rect l="l" t="t" r="r" b="b"/>
              <a:pathLst>
                <a:path w="2135" h="6649" extrusionOk="0">
                  <a:moveTo>
                    <a:pt x="1832" y="0"/>
                  </a:moveTo>
                  <a:cubicBezTo>
                    <a:pt x="1785" y="0"/>
                    <a:pt x="1737" y="19"/>
                    <a:pt x="1693" y="62"/>
                  </a:cubicBezTo>
                  <a:cubicBezTo>
                    <a:pt x="1365" y="351"/>
                    <a:pt x="1102" y="705"/>
                    <a:pt x="905" y="1086"/>
                  </a:cubicBezTo>
                  <a:cubicBezTo>
                    <a:pt x="0" y="2791"/>
                    <a:pt x="13" y="4838"/>
                    <a:pt x="958" y="6531"/>
                  </a:cubicBezTo>
                  <a:cubicBezTo>
                    <a:pt x="984" y="6609"/>
                    <a:pt x="1063" y="6649"/>
                    <a:pt x="1142" y="6649"/>
                  </a:cubicBezTo>
                  <a:cubicBezTo>
                    <a:pt x="1181" y="6636"/>
                    <a:pt x="1220" y="6636"/>
                    <a:pt x="1247" y="6609"/>
                  </a:cubicBezTo>
                  <a:cubicBezTo>
                    <a:pt x="1352" y="6557"/>
                    <a:pt x="1391" y="6426"/>
                    <a:pt x="1325" y="6334"/>
                  </a:cubicBezTo>
                  <a:cubicBezTo>
                    <a:pt x="459" y="4760"/>
                    <a:pt x="446" y="2857"/>
                    <a:pt x="1286" y="1269"/>
                  </a:cubicBezTo>
                  <a:cubicBezTo>
                    <a:pt x="1456" y="941"/>
                    <a:pt x="1693" y="627"/>
                    <a:pt x="1981" y="377"/>
                  </a:cubicBezTo>
                  <a:cubicBezTo>
                    <a:pt x="2134" y="224"/>
                    <a:pt x="1994" y="0"/>
                    <a:pt x="18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76;p115"/>
            <p:cNvSpPr/>
            <p:nvPr/>
          </p:nvSpPr>
          <p:spPr>
            <a:xfrm>
              <a:off x="895782" y="2082477"/>
              <a:ext cx="88555" cy="161221"/>
            </a:xfrm>
            <a:custGeom>
              <a:avLst/>
              <a:gdLst/>
              <a:ahLst/>
              <a:cxnLst/>
              <a:rect l="l" t="t" r="r" b="b"/>
              <a:pathLst>
                <a:path w="4064" h="7398" extrusionOk="0">
                  <a:moveTo>
                    <a:pt x="3761" y="0"/>
                  </a:moveTo>
                  <a:cubicBezTo>
                    <a:pt x="3730" y="0"/>
                    <a:pt x="3696" y="8"/>
                    <a:pt x="3661" y="24"/>
                  </a:cubicBezTo>
                  <a:cubicBezTo>
                    <a:pt x="1090" y="1441"/>
                    <a:pt x="1" y="4564"/>
                    <a:pt x="1142" y="7280"/>
                  </a:cubicBezTo>
                  <a:cubicBezTo>
                    <a:pt x="1168" y="7345"/>
                    <a:pt x="1247" y="7398"/>
                    <a:pt x="1326" y="7398"/>
                  </a:cubicBezTo>
                  <a:cubicBezTo>
                    <a:pt x="1365" y="7398"/>
                    <a:pt x="1392" y="7398"/>
                    <a:pt x="1418" y="7385"/>
                  </a:cubicBezTo>
                  <a:cubicBezTo>
                    <a:pt x="1523" y="7345"/>
                    <a:pt x="1575" y="7214"/>
                    <a:pt x="1523" y="7109"/>
                  </a:cubicBezTo>
                  <a:cubicBezTo>
                    <a:pt x="1011" y="5889"/>
                    <a:pt x="972" y="4525"/>
                    <a:pt x="1405" y="3291"/>
                  </a:cubicBezTo>
                  <a:cubicBezTo>
                    <a:pt x="1838" y="2058"/>
                    <a:pt x="2717" y="1021"/>
                    <a:pt x="3871" y="392"/>
                  </a:cubicBezTo>
                  <a:cubicBezTo>
                    <a:pt x="4063" y="279"/>
                    <a:pt x="3954" y="0"/>
                    <a:pt x="37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977;p115"/>
            <p:cNvSpPr/>
            <p:nvPr/>
          </p:nvSpPr>
          <p:spPr>
            <a:xfrm>
              <a:off x="1034541" y="2067833"/>
              <a:ext cx="87988" cy="94950"/>
            </a:xfrm>
            <a:custGeom>
              <a:avLst/>
              <a:gdLst/>
              <a:ahLst/>
              <a:cxnLst/>
              <a:rect l="l" t="t" r="r" b="b"/>
              <a:pathLst>
                <a:path w="4038" h="4357" extrusionOk="0">
                  <a:moveTo>
                    <a:pt x="272" y="1"/>
                  </a:moveTo>
                  <a:cubicBezTo>
                    <a:pt x="9" y="1"/>
                    <a:pt x="0" y="408"/>
                    <a:pt x="272" y="421"/>
                  </a:cubicBezTo>
                  <a:cubicBezTo>
                    <a:pt x="364" y="421"/>
                    <a:pt x="442" y="421"/>
                    <a:pt x="508" y="434"/>
                  </a:cubicBezTo>
                  <a:cubicBezTo>
                    <a:pt x="1374" y="513"/>
                    <a:pt x="2187" y="919"/>
                    <a:pt x="2751" y="1588"/>
                  </a:cubicBezTo>
                  <a:cubicBezTo>
                    <a:pt x="3329" y="2244"/>
                    <a:pt x="3631" y="3097"/>
                    <a:pt x="3591" y="3976"/>
                  </a:cubicBezTo>
                  <a:lnTo>
                    <a:pt x="3578" y="4134"/>
                  </a:lnTo>
                  <a:cubicBezTo>
                    <a:pt x="3578" y="4252"/>
                    <a:pt x="3670" y="4344"/>
                    <a:pt x="3788" y="4357"/>
                  </a:cubicBezTo>
                  <a:cubicBezTo>
                    <a:pt x="3893" y="4357"/>
                    <a:pt x="3998" y="4265"/>
                    <a:pt x="3998" y="4147"/>
                  </a:cubicBezTo>
                  <a:lnTo>
                    <a:pt x="3998" y="3976"/>
                  </a:lnTo>
                  <a:cubicBezTo>
                    <a:pt x="4037" y="3005"/>
                    <a:pt x="3709" y="2035"/>
                    <a:pt x="3053" y="1300"/>
                  </a:cubicBezTo>
                  <a:cubicBezTo>
                    <a:pt x="2423" y="565"/>
                    <a:pt x="1518" y="106"/>
                    <a:pt x="547" y="14"/>
                  </a:cubicBezTo>
                  <a:lnTo>
                    <a:pt x="285" y="1"/>
                  </a:lnTo>
                  <a:cubicBezTo>
                    <a:pt x="281" y="1"/>
                    <a:pt x="276" y="1"/>
                    <a:pt x="2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978;p115"/>
            <p:cNvSpPr/>
            <p:nvPr/>
          </p:nvSpPr>
          <p:spPr>
            <a:xfrm>
              <a:off x="942805" y="2027952"/>
              <a:ext cx="218314" cy="191447"/>
            </a:xfrm>
            <a:custGeom>
              <a:avLst/>
              <a:gdLst/>
              <a:ahLst/>
              <a:cxnLst/>
              <a:rect l="l" t="t" r="r" b="b"/>
              <a:pathLst>
                <a:path w="10019" h="8785" extrusionOk="0">
                  <a:moveTo>
                    <a:pt x="4246" y="0"/>
                  </a:moveTo>
                  <a:cubicBezTo>
                    <a:pt x="2786" y="0"/>
                    <a:pt x="1308" y="553"/>
                    <a:pt x="152" y="1739"/>
                  </a:cubicBezTo>
                  <a:cubicBezTo>
                    <a:pt x="0" y="1891"/>
                    <a:pt x="145" y="2105"/>
                    <a:pt x="309" y="2105"/>
                  </a:cubicBezTo>
                  <a:cubicBezTo>
                    <a:pt x="358" y="2105"/>
                    <a:pt x="409" y="2086"/>
                    <a:pt x="454" y="2041"/>
                  </a:cubicBezTo>
                  <a:cubicBezTo>
                    <a:pt x="1497" y="965"/>
                    <a:pt x="2880" y="426"/>
                    <a:pt x="4264" y="426"/>
                  </a:cubicBezTo>
                  <a:cubicBezTo>
                    <a:pt x="5596" y="426"/>
                    <a:pt x="6929" y="925"/>
                    <a:pt x="7959" y="1923"/>
                  </a:cubicBezTo>
                  <a:cubicBezTo>
                    <a:pt x="8575" y="2526"/>
                    <a:pt x="9048" y="3274"/>
                    <a:pt x="9310" y="4101"/>
                  </a:cubicBezTo>
                  <a:cubicBezTo>
                    <a:pt x="9572" y="4927"/>
                    <a:pt x="9507" y="5833"/>
                    <a:pt x="9126" y="6620"/>
                  </a:cubicBezTo>
                  <a:cubicBezTo>
                    <a:pt x="8746" y="7407"/>
                    <a:pt x="8077" y="8011"/>
                    <a:pt x="7250" y="8312"/>
                  </a:cubicBezTo>
                  <a:lnTo>
                    <a:pt x="7106" y="8365"/>
                  </a:lnTo>
                  <a:cubicBezTo>
                    <a:pt x="6883" y="8457"/>
                    <a:pt x="6935" y="8785"/>
                    <a:pt x="7171" y="8785"/>
                  </a:cubicBezTo>
                  <a:cubicBezTo>
                    <a:pt x="7198" y="8785"/>
                    <a:pt x="7224" y="8772"/>
                    <a:pt x="7250" y="8772"/>
                  </a:cubicBezTo>
                  <a:lnTo>
                    <a:pt x="7394" y="8706"/>
                  </a:lnTo>
                  <a:cubicBezTo>
                    <a:pt x="8326" y="8365"/>
                    <a:pt x="9074" y="7683"/>
                    <a:pt x="9520" y="6803"/>
                  </a:cubicBezTo>
                  <a:cubicBezTo>
                    <a:pt x="9953" y="5924"/>
                    <a:pt x="10019" y="4901"/>
                    <a:pt x="9717" y="3969"/>
                  </a:cubicBezTo>
                  <a:cubicBezTo>
                    <a:pt x="8899" y="1435"/>
                    <a:pt x="6598" y="0"/>
                    <a:pt x="4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79;p115"/>
            <p:cNvSpPr/>
            <p:nvPr/>
          </p:nvSpPr>
          <p:spPr>
            <a:xfrm>
              <a:off x="1108453" y="2020696"/>
              <a:ext cx="58484" cy="39902"/>
            </a:xfrm>
            <a:custGeom>
              <a:avLst/>
              <a:gdLst/>
              <a:ahLst/>
              <a:cxnLst/>
              <a:rect l="l" t="t" r="r" b="b"/>
              <a:pathLst>
                <a:path w="2684" h="1831" extrusionOk="0">
                  <a:moveTo>
                    <a:pt x="308" y="1"/>
                  </a:moveTo>
                  <a:cubicBezTo>
                    <a:pt x="97" y="1"/>
                    <a:pt x="0" y="339"/>
                    <a:pt x="252" y="419"/>
                  </a:cubicBezTo>
                  <a:lnTo>
                    <a:pt x="265" y="419"/>
                  </a:lnTo>
                  <a:cubicBezTo>
                    <a:pt x="1013" y="707"/>
                    <a:pt x="1682" y="1167"/>
                    <a:pt x="2233" y="1757"/>
                  </a:cubicBezTo>
                  <a:cubicBezTo>
                    <a:pt x="2278" y="1809"/>
                    <a:pt x="2331" y="1830"/>
                    <a:pt x="2382" y="1830"/>
                  </a:cubicBezTo>
                  <a:cubicBezTo>
                    <a:pt x="2540" y="1830"/>
                    <a:pt x="2683" y="1627"/>
                    <a:pt x="2535" y="1468"/>
                  </a:cubicBezTo>
                  <a:cubicBezTo>
                    <a:pt x="1944" y="826"/>
                    <a:pt x="1223" y="340"/>
                    <a:pt x="409" y="25"/>
                  </a:cubicBezTo>
                  <a:cubicBezTo>
                    <a:pt x="373" y="8"/>
                    <a:pt x="339" y="1"/>
                    <a:pt x="3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980;p115"/>
            <p:cNvSpPr/>
            <p:nvPr/>
          </p:nvSpPr>
          <p:spPr>
            <a:xfrm>
              <a:off x="1166588" y="2066852"/>
              <a:ext cx="36564" cy="128750"/>
            </a:xfrm>
            <a:custGeom>
              <a:avLst/>
              <a:gdLst/>
              <a:ahLst/>
              <a:cxnLst/>
              <a:rect l="l" t="t" r="r" b="b"/>
              <a:pathLst>
                <a:path w="1678" h="5908" extrusionOk="0">
                  <a:moveTo>
                    <a:pt x="287" y="0"/>
                  </a:moveTo>
                  <a:cubicBezTo>
                    <a:pt x="141" y="0"/>
                    <a:pt x="1" y="164"/>
                    <a:pt x="103" y="321"/>
                  </a:cubicBezTo>
                  <a:cubicBezTo>
                    <a:pt x="1047" y="1765"/>
                    <a:pt x="1231" y="3562"/>
                    <a:pt x="614" y="5176"/>
                  </a:cubicBezTo>
                  <a:cubicBezTo>
                    <a:pt x="562" y="5320"/>
                    <a:pt x="496" y="5465"/>
                    <a:pt x="418" y="5609"/>
                  </a:cubicBezTo>
                  <a:cubicBezTo>
                    <a:pt x="365" y="5714"/>
                    <a:pt x="418" y="5832"/>
                    <a:pt x="523" y="5884"/>
                  </a:cubicBezTo>
                  <a:cubicBezTo>
                    <a:pt x="550" y="5900"/>
                    <a:pt x="581" y="5908"/>
                    <a:pt x="612" y="5908"/>
                  </a:cubicBezTo>
                  <a:cubicBezTo>
                    <a:pt x="686" y="5908"/>
                    <a:pt x="761" y="5866"/>
                    <a:pt x="798" y="5793"/>
                  </a:cubicBezTo>
                  <a:cubicBezTo>
                    <a:pt x="877" y="5635"/>
                    <a:pt x="942" y="5478"/>
                    <a:pt x="1008" y="5320"/>
                  </a:cubicBezTo>
                  <a:cubicBezTo>
                    <a:pt x="1677" y="3588"/>
                    <a:pt x="1467" y="1647"/>
                    <a:pt x="457" y="98"/>
                  </a:cubicBezTo>
                  <a:cubicBezTo>
                    <a:pt x="411" y="29"/>
                    <a:pt x="348" y="0"/>
                    <a:pt x="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981;p115"/>
            <p:cNvSpPr/>
            <p:nvPr/>
          </p:nvSpPr>
          <p:spPr>
            <a:xfrm>
              <a:off x="1033495" y="2215499"/>
              <a:ext cx="110301" cy="36502"/>
            </a:xfrm>
            <a:custGeom>
              <a:avLst/>
              <a:gdLst/>
              <a:ahLst/>
              <a:cxnLst/>
              <a:rect l="l" t="t" r="r" b="b"/>
              <a:pathLst>
                <a:path w="5062" h="1675" extrusionOk="0">
                  <a:moveTo>
                    <a:pt x="296" y="1"/>
                  </a:moveTo>
                  <a:cubicBezTo>
                    <a:pt x="136" y="1"/>
                    <a:pt x="1" y="204"/>
                    <a:pt x="149" y="362"/>
                  </a:cubicBezTo>
                  <a:lnTo>
                    <a:pt x="254" y="480"/>
                  </a:lnTo>
                  <a:cubicBezTo>
                    <a:pt x="976" y="1241"/>
                    <a:pt x="1986" y="1674"/>
                    <a:pt x="3049" y="1674"/>
                  </a:cubicBezTo>
                  <a:cubicBezTo>
                    <a:pt x="3665" y="1674"/>
                    <a:pt x="4282" y="1530"/>
                    <a:pt x="4820" y="1228"/>
                  </a:cubicBezTo>
                  <a:cubicBezTo>
                    <a:pt x="5061" y="1130"/>
                    <a:pt x="4945" y="821"/>
                    <a:pt x="4748" y="821"/>
                  </a:cubicBezTo>
                  <a:cubicBezTo>
                    <a:pt x="4709" y="821"/>
                    <a:pt x="4666" y="833"/>
                    <a:pt x="4623" y="861"/>
                  </a:cubicBezTo>
                  <a:cubicBezTo>
                    <a:pt x="4122" y="1124"/>
                    <a:pt x="3577" y="1251"/>
                    <a:pt x="3037" y="1251"/>
                  </a:cubicBezTo>
                  <a:cubicBezTo>
                    <a:pt x="2120" y="1251"/>
                    <a:pt x="1216" y="885"/>
                    <a:pt x="556" y="192"/>
                  </a:cubicBezTo>
                  <a:lnTo>
                    <a:pt x="451" y="74"/>
                  </a:lnTo>
                  <a:cubicBezTo>
                    <a:pt x="403" y="22"/>
                    <a:pt x="348" y="1"/>
                    <a:pt x="2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82;p115"/>
            <p:cNvSpPr/>
            <p:nvPr/>
          </p:nvSpPr>
          <p:spPr>
            <a:xfrm>
              <a:off x="996997" y="2157051"/>
              <a:ext cx="230451" cy="133261"/>
            </a:xfrm>
            <a:custGeom>
              <a:avLst/>
              <a:gdLst/>
              <a:ahLst/>
              <a:cxnLst/>
              <a:rect l="l" t="t" r="r" b="b"/>
              <a:pathLst>
                <a:path w="10576" h="6115" extrusionOk="0">
                  <a:moveTo>
                    <a:pt x="10274" y="0"/>
                  </a:moveTo>
                  <a:cubicBezTo>
                    <a:pt x="10156" y="14"/>
                    <a:pt x="10064" y="105"/>
                    <a:pt x="10064" y="223"/>
                  </a:cubicBezTo>
                  <a:cubicBezTo>
                    <a:pt x="10142" y="3149"/>
                    <a:pt x="7833" y="5590"/>
                    <a:pt x="4907" y="5682"/>
                  </a:cubicBezTo>
                  <a:cubicBezTo>
                    <a:pt x="4856" y="5683"/>
                    <a:pt x="4805" y="5684"/>
                    <a:pt x="4754" y="5684"/>
                  </a:cubicBezTo>
                  <a:cubicBezTo>
                    <a:pt x="3941" y="5684"/>
                    <a:pt x="3142" y="5488"/>
                    <a:pt x="2401" y="5130"/>
                  </a:cubicBezTo>
                  <a:cubicBezTo>
                    <a:pt x="1627" y="4750"/>
                    <a:pt x="1024" y="4068"/>
                    <a:pt x="735" y="3254"/>
                  </a:cubicBezTo>
                  <a:cubicBezTo>
                    <a:pt x="433" y="2428"/>
                    <a:pt x="473" y="1522"/>
                    <a:pt x="814" y="722"/>
                  </a:cubicBezTo>
                  <a:lnTo>
                    <a:pt x="879" y="578"/>
                  </a:lnTo>
                  <a:cubicBezTo>
                    <a:pt x="981" y="400"/>
                    <a:pt x="832" y="255"/>
                    <a:pt x="689" y="255"/>
                  </a:cubicBezTo>
                  <a:cubicBezTo>
                    <a:pt x="609" y="255"/>
                    <a:pt x="532" y="300"/>
                    <a:pt x="499" y="407"/>
                  </a:cubicBezTo>
                  <a:lnTo>
                    <a:pt x="433" y="565"/>
                  </a:lnTo>
                  <a:cubicBezTo>
                    <a:pt x="40" y="1457"/>
                    <a:pt x="0" y="2480"/>
                    <a:pt x="328" y="3399"/>
                  </a:cubicBezTo>
                  <a:cubicBezTo>
                    <a:pt x="670" y="4330"/>
                    <a:pt x="1339" y="5091"/>
                    <a:pt x="2218" y="5524"/>
                  </a:cubicBezTo>
                  <a:cubicBezTo>
                    <a:pt x="3005" y="5905"/>
                    <a:pt x="3884" y="6115"/>
                    <a:pt x="4763" y="6115"/>
                  </a:cubicBezTo>
                  <a:lnTo>
                    <a:pt x="4921" y="6115"/>
                  </a:lnTo>
                  <a:cubicBezTo>
                    <a:pt x="8083" y="6023"/>
                    <a:pt x="10575" y="3372"/>
                    <a:pt x="10484" y="210"/>
                  </a:cubicBezTo>
                  <a:cubicBezTo>
                    <a:pt x="10470" y="92"/>
                    <a:pt x="10379" y="0"/>
                    <a:pt x="10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83;p115"/>
            <p:cNvSpPr/>
            <p:nvPr/>
          </p:nvSpPr>
          <p:spPr>
            <a:xfrm>
              <a:off x="977560" y="2265120"/>
              <a:ext cx="9174" cy="13032"/>
            </a:xfrm>
            <a:custGeom>
              <a:avLst/>
              <a:gdLst/>
              <a:ahLst/>
              <a:cxnLst/>
              <a:rect l="l" t="t" r="r" b="b"/>
              <a:pathLst>
                <a:path w="421" h="598" extrusionOk="0">
                  <a:moveTo>
                    <a:pt x="210" y="1"/>
                  </a:moveTo>
                  <a:cubicBezTo>
                    <a:pt x="92" y="1"/>
                    <a:pt x="0" y="93"/>
                    <a:pt x="0" y="211"/>
                  </a:cubicBezTo>
                  <a:lnTo>
                    <a:pt x="0" y="381"/>
                  </a:lnTo>
                  <a:cubicBezTo>
                    <a:pt x="0" y="526"/>
                    <a:pt x="105" y="598"/>
                    <a:pt x="210" y="598"/>
                  </a:cubicBezTo>
                  <a:cubicBezTo>
                    <a:pt x="315" y="598"/>
                    <a:pt x="420" y="526"/>
                    <a:pt x="420" y="381"/>
                  </a:cubicBezTo>
                  <a:lnTo>
                    <a:pt x="420" y="211"/>
                  </a:lnTo>
                  <a:cubicBezTo>
                    <a:pt x="420" y="93"/>
                    <a:pt x="328" y="1"/>
                    <a:pt x="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84;p115"/>
            <p:cNvSpPr/>
            <p:nvPr/>
          </p:nvSpPr>
          <p:spPr>
            <a:xfrm>
              <a:off x="986123" y="2280288"/>
              <a:ext cx="14599" cy="9175"/>
            </a:xfrm>
            <a:custGeom>
              <a:avLst/>
              <a:gdLst/>
              <a:ahLst/>
              <a:cxnLst/>
              <a:rect l="l" t="t" r="r" b="b"/>
              <a:pathLst>
                <a:path w="670" h="421" extrusionOk="0">
                  <a:moveTo>
                    <a:pt x="276" y="0"/>
                  </a:moveTo>
                  <a:cubicBezTo>
                    <a:pt x="1" y="0"/>
                    <a:pt x="1" y="420"/>
                    <a:pt x="276" y="420"/>
                  </a:cubicBezTo>
                  <a:lnTo>
                    <a:pt x="460" y="420"/>
                  </a:lnTo>
                  <a:cubicBezTo>
                    <a:pt x="565" y="420"/>
                    <a:pt x="670" y="328"/>
                    <a:pt x="670" y="210"/>
                  </a:cubicBezTo>
                  <a:cubicBezTo>
                    <a:pt x="657" y="92"/>
                    <a:pt x="565" y="0"/>
                    <a:pt x="4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85;p115"/>
            <p:cNvSpPr/>
            <p:nvPr/>
          </p:nvSpPr>
          <p:spPr>
            <a:xfrm>
              <a:off x="976405" y="2290291"/>
              <a:ext cx="9174" cy="13032"/>
            </a:xfrm>
            <a:custGeom>
              <a:avLst/>
              <a:gdLst/>
              <a:ahLst/>
              <a:cxnLst/>
              <a:rect l="l" t="t" r="r" b="b"/>
              <a:pathLst>
                <a:path w="421" h="598" extrusionOk="0">
                  <a:moveTo>
                    <a:pt x="211" y="1"/>
                  </a:moveTo>
                  <a:cubicBezTo>
                    <a:pt x="93" y="1"/>
                    <a:pt x="1" y="92"/>
                    <a:pt x="1" y="210"/>
                  </a:cubicBezTo>
                  <a:lnTo>
                    <a:pt x="1" y="381"/>
                  </a:lnTo>
                  <a:cubicBezTo>
                    <a:pt x="1" y="525"/>
                    <a:pt x="106" y="597"/>
                    <a:pt x="211" y="597"/>
                  </a:cubicBezTo>
                  <a:cubicBezTo>
                    <a:pt x="316" y="597"/>
                    <a:pt x="421" y="525"/>
                    <a:pt x="421" y="381"/>
                  </a:cubicBezTo>
                  <a:lnTo>
                    <a:pt x="421" y="210"/>
                  </a:lnTo>
                  <a:cubicBezTo>
                    <a:pt x="421" y="92"/>
                    <a:pt x="329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86;p115"/>
            <p:cNvSpPr/>
            <p:nvPr/>
          </p:nvSpPr>
          <p:spPr>
            <a:xfrm>
              <a:off x="960978" y="2279133"/>
              <a:ext cx="16016" cy="9175"/>
            </a:xfrm>
            <a:custGeom>
              <a:avLst/>
              <a:gdLst/>
              <a:ahLst/>
              <a:cxnLst/>
              <a:rect l="l" t="t" r="r" b="b"/>
              <a:pathLst>
                <a:path w="735" h="421" extrusionOk="0">
                  <a:moveTo>
                    <a:pt x="276" y="1"/>
                  </a:moveTo>
                  <a:cubicBezTo>
                    <a:pt x="0" y="1"/>
                    <a:pt x="0" y="421"/>
                    <a:pt x="276" y="421"/>
                  </a:cubicBezTo>
                  <a:lnTo>
                    <a:pt x="459" y="421"/>
                  </a:lnTo>
                  <a:cubicBezTo>
                    <a:pt x="735" y="421"/>
                    <a:pt x="735" y="1"/>
                    <a:pt x="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2887;p115"/>
          <p:cNvSpPr/>
          <p:nvPr/>
        </p:nvSpPr>
        <p:spPr>
          <a:xfrm>
            <a:off x="6070381" y="3759500"/>
            <a:ext cx="312229" cy="315076"/>
          </a:xfrm>
          <a:custGeom>
            <a:avLst/>
            <a:gdLst/>
            <a:ahLst/>
            <a:cxnLst/>
            <a:rect l="l" t="t" r="r" b="b"/>
            <a:pathLst>
              <a:path w="14329" h="14458" extrusionOk="0">
                <a:moveTo>
                  <a:pt x="7322" y="419"/>
                </a:moveTo>
                <a:cubicBezTo>
                  <a:pt x="7335" y="419"/>
                  <a:pt x="7361" y="432"/>
                  <a:pt x="7374" y="458"/>
                </a:cubicBezTo>
                <a:lnTo>
                  <a:pt x="7860" y="1088"/>
                </a:lnTo>
                <a:cubicBezTo>
                  <a:pt x="7873" y="1101"/>
                  <a:pt x="7873" y="1127"/>
                  <a:pt x="7873" y="1154"/>
                </a:cubicBezTo>
                <a:cubicBezTo>
                  <a:pt x="7873" y="1167"/>
                  <a:pt x="7860" y="1180"/>
                  <a:pt x="7847" y="1193"/>
                </a:cubicBezTo>
                <a:lnTo>
                  <a:pt x="7506" y="1429"/>
                </a:lnTo>
                <a:lnTo>
                  <a:pt x="6941" y="708"/>
                </a:lnTo>
                <a:lnTo>
                  <a:pt x="7269" y="445"/>
                </a:lnTo>
                <a:cubicBezTo>
                  <a:pt x="7283" y="432"/>
                  <a:pt x="7296" y="419"/>
                  <a:pt x="7322" y="419"/>
                </a:cubicBezTo>
                <a:close/>
                <a:moveTo>
                  <a:pt x="5354" y="3463"/>
                </a:moveTo>
                <a:lnTo>
                  <a:pt x="5800" y="4106"/>
                </a:lnTo>
                <a:lnTo>
                  <a:pt x="5393" y="4355"/>
                </a:lnTo>
                <a:lnTo>
                  <a:pt x="4973" y="3738"/>
                </a:lnTo>
                <a:lnTo>
                  <a:pt x="5354" y="3463"/>
                </a:lnTo>
                <a:close/>
                <a:moveTo>
                  <a:pt x="2717" y="4198"/>
                </a:moveTo>
                <a:lnTo>
                  <a:pt x="3018" y="4591"/>
                </a:lnTo>
                <a:lnTo>
                  <a:pt x="2677" y="4840"/>
                </a:lnTo>
                <a:cubicBezTo>
                  <a:pt x="2664" y="4847"/>
                  <a:pt x="2654" y="4850"/>
                  <a:pt x="2646" y="4850"/>
                </a:cubicBezTo>
                <a:cubicBezTo>
                  <a:pt x="2638" y="4850"/>
                  <a:pt x="2631" y="4847"/>
                  <a:pt x="2625" y="4840"/>
                </a:cubicBezTo>
                <a:lnTo>
                  <a:pt x="2389" y="4526"/>
                </a:lnTo>
                <a:cubicBezTo>
                  <a:pt x="2362" y="4512"/>
                  <a:pt x="2362" y="4486"/>
                  <a:pt x="2389" y="4473"/>
                </a:cubicBezTo>
                <a:lnTo>
                  <a:pt x="2717" y="4198"/>
                </a:lnTo>
                <a:close/>
                <a:moveTo>
                  <a:pt x="11210" y="929"/>
                </a:moveTo>
                <a:cubicBezTo>
                  <a:pt x="11607" y="929"/>
                  <a:pt x="12001" y="1033"/>
                  <a:pt x="12360" y="1219"/>
                </a:cubicBezTo>
                <a:lnTo>
                  <a:pt x="12360" y="1206"/>
                </a:lnTo>
                <a:cubicBezTo>
                  <a:pt x="13344" y="1718"/>
                  <a:pt x="13882" y="2820"/>
                  <a:pt x="13672" y="3909"/>
                </a:cubicBezTo>
                <a:cubicBezTo>
                  <a:pt x="13594" y="4329"/>
                  <a:pt x="13410" y="4722"/>
                  <a:pt x="13134" y="5050"/>
                </a:cubicBezTo>
                <a:lnTo>
                  <a:pt x="11140" y="931"/>
                </a:lnTo>
                <a:cubicBezTo>
                  <a:pt x="11163" y="930"/>
                  <a:pt x="11187" y="929"/>
                  <a:pt x="11210" y="929"/>
                </a:cubicBezTo>
                <a:close/>
                <a:moveTo>
                  <a:pt x="10349" y="729"/>
                </a:moveTo>
                <a:cubicBezTo>
                  <a:pt x="10481" y="729"/>
                  <a:pt x="10610" y="805"/>
                  <a:pt x="10668" y="931"/>
                </a:cubicBezTo>
                <a:lnTo>
                  <a:pt x="12846" y="5444"/>
                </a:lnTo>
                <a:cubicBezTo>
                  <a:pt x="12885" y="5523"/>
                  <a:pt x="12898" y="5615"/>
                  <a:pt x="12872" y="5706"/>
                </a:cubicBezTo>
                <a:cubicBezTo>
                  <a:pt x="12846" y="5785"/>
                  <a:pt x="12780" y="5864"/>
                  <a:pt x="12701" y="5903"/>
                </a:cubicBezTo>
                <a:lnTo>
                  <a:pt x="12675" y="5903"/>
                </a:lnTo>
                <a:cubicBezTo>
                  <a:pt x="12622" y="5926"/>
                  <a:pt x="12568" y="5940"/>
                  <a:pt x="12518" y="5940"/>
                </a:cubicBezTo>
                <a:cubicBezTo>
                  <a:pt x="12481" y="5940"/>
                  <a:pt x="12446" y="5933"/>
                  <a:pt x="12413" y="5916"/>
                </a:cubicBezTo>
                <a:cubicBezTo>
                  <a:pt x="12321" y="5890"/>
                  <a:pt x="12242" y="5824"/>
                  <a:pt x="12216" y="5746"/>
                </a:cubicBezTo>
                <a:lnTo>
                  <a:pt x="11914" y="5142"/>
                </a:lnTo>
                <a:cubicBezTo>
                  <a:pt x="11878" y="5048"/>
                  <a:pt x="11805" y="5009"/>
                  <a:pt x="11731" y="5009"/>
                </a:cubicBezTo>
                <a:cubicBezTo>
                  <a:pt x="11588" y="5009"/>
                  <a:pt x="11439" y="5153"/>
                  <a:pt x="11534" y="5326"/>
                </a:cubicBezTo>
                <a:lnTo>
                  <a:pt x="11757" y="5772"/>
                </a:lnTo>
                <a:lnTo>
                  <a:pt x="10497" y="6192"/>
                </a:lnTo>
                <a:lnTo>
                  <a:pt x="8608" y="2295"/>
                </a:lnTo>
                <a:lnTo>
                  <a:pt x="9723" y="1560"/>
                </a:lnTo>
                <a:lnTo>
                  <a:pt x="11140" y="4512"/>
                </a:lnTo>
                <a:cubicBezTo>
                  <a:pt x="11184" y="4592"/>
                  <a:pt x="11253" y="4625"/>
                  <a:pt x="11322" y="4625"/>
                </a:cubicBezTo>
                <a:cubicBezTo>
                  <a:pt x="11457" y="4625"/>
                  <a:pt x="11590" y="4494"/>
                  <a:pt x="11520" y="4329"/>
                </a:cubicBezTo>
                <a:lnTo>
                  <a:pt x="10025" y="1232"/>
                </a:lnTo>
                <a:cubicBezTo>
                  <a:pt x="9946" y="1062"/>
                  <a:pt x="10012" y="852"/>
                  <a:pt x="10182" y="773"/>
                </a:cubicBezTo>
                <a:lnTo>
                  <a:pt x="10208" y="760"/>
                </a:lnTo>
                <a:cubicBezTo>
                  <a:pt x="10254" y="739"/>
                  <a:pt x="10301" y="729"/>
                  <a:pt x="10349" y="729"/>
                </a:cubicBezTo>
                <a:close/>
                <a:moveTo>
                  <a:pt x="8254" y="2518"/>
                </a:moveTo>
                <a:lnTo>
                  <a:pt x="10103" y="6336"/>
                </a:lnTo>
                <a:lnTo>
                  <a:pt x="9500" y="6533"/>
                </a:lnTo>
                <a:lnTo>
                  <a:pt x="7729" y="2859"/>
                </a:lnTo>
                <a:lnTo>
                  <a:pt x="8254" y="2518"/>
                </a:lnTo>
                <a:close/>
                <a:moveTo>
                  <a:pt x="7374" y="3095"/>
                </a:moveTo>
                <a:lnTo>
                  <a:pt x="9106" y="6664"/>
                </a:lnTo>
                <a:lnTo>
                  <a:pt x="8791" y="6782"/>
                </a:lnTo>
                <a:cubicBezTo>
                  <a:pt x="8762" y="6791"/>
                  <a:pt x="8733" y="6795"/>
                  <a:pt x="8705" y="6795"/>
                </a:cubicBezTo>
                <a:cubicBezTo>
                  <a:pt x="8606" y="6795"/>
                  <a:pt x="8517" y="6743"/>
                  <a:pt x="8477" y="6651"/>
                </a:cubicBezTo>
                <a:lnTo>
                  <a:pt x="7007" y="3607"/>
                </a:lnTo>
                <a:cubicBezTo>
                  <a:pt x="6941" y="3489"/>
                  <a:pt x="6981" y="3345"/>
                  <a:pt x="7099" y="3279"/>
                </a:cubicBezTo>
                <a:lnTo>
                  <a:pt x="7374" y="3095"/>
                </a:lnTo>
                <a:close/>
                <a:moveTo>
                  <a:pt x="6718" y="4014"/>
                </a:moveTo>
                <a:lnTo>
                  <a:pt x="7978" y="6599"/>
                </a:lnTo>
                <a:lnTo>
                  <a:pt x="6443" y="7150"/>
                </a:lnTo>
                <a:lnTo>
                  <a:pt x="5341" y="4880"/>
                </a:lnTo>
                <a:lnTo>
                  <a:pt x="6718" y="4014"/>
                </a:lnTo>
                <a:close/>
                <a:moveTo>
                  <a:pt x="4973" y="5103"/>
                </a:moveTo>
                <a:lnTo>
                  <a:pt x="6036" y="7294"/>
                </a:lnTo>
                <a:lnTo>
                  <a:pt x="5734" y="7412"/>
                </a:lnTo>
                <a:cubicBezTo>
                  <a:pt x="5715" y="7418"/>
                  <a:pt x="5696" y="7420"/>
                  <a:pt x="5677" y="7420"/>
                </a:cubicBezTo>
                <a:cubicBezTo>
                  <a:pt x="5607" y="7420"/>
                  <a:pt x="5545" y="7382"/>
                  <a:pt x="5524" y="7320"/>
                </a:cubicBezTo>
                <a:lnTo>
                  <a:pt x="5524" y="7320"/>
                </a:lnTo>
                <a:lnTo>
                  <a:pt x="5538" y="7333"/>
                </a:lnTo>
                <a:lnTo>
                  <a:pt x="4632" y="5496"/>
                </a:lnTo>
                <a:cubicBezTo>
                  <a:pt x="4593" y="5418"/>
                  <a:pt x="4619" y="5326"/>
                  <a:pt x="4698" y="5273"/>
                </a:cubicBezTo>
                <a:lnTo>
                  <a:pt x="4973" y="5103"/>
                </a:lnTo>
                <a:close/>
                <a:moveTo>
                  <a:pt x="7348" y="7281"/>
                </a:moveTo>
                <a:lnTo>
                  <a:pt x="7348" y="7884"/>
                </a:lnTo>
                <a:cubicBezTo>
                  <a:pt x="7335" y="8029"/>
                  <a:pt x="7220" y="8101"/>
                  <a:pt x="7105" y="8101"/>
                </a:cubicBezTo>
                <a:cubicBezTo>
                  <a:pt x="6991" y="8101"/>
                  <a:pt x="6876" y="8029"/>
                  <a:pt x="6863" y="7884"/>
                </a:cubicBezTo>
                <a:lnTo>
                  <a:pt x="6863" y="7451"/>
                </a:lnTo>
                <a:lnTo>
                  <a:pt x="7348" y="7281"/>
                </a:lnTo>
                <a:close/>
                <a:moveTo>
                  <a:pt x="2533" y="6927"/>
                </a:moveTo>
                <a:lnTo>
                  <a:pt x="3097" y="8094"/>
                </a:lnTo>
                <a:lnTo>
                  <a:pt x="2585" y="8317"/>
                </a:lnTo>
                <a:cubicBezTo>
                  <a:pt x="2559" y="8317"/>
                  <a:pt x="2533" y="8304"/>
                  <a:pt x="2520" y="8291"/>
                </a:cubicBezTo>
                <a:lnTo>
                  <a:pt x="2021" y="7255"/>
                </a:lnTo>
                <a:cubicBezTo>
                  <a:pt x="2008" y="7228"/>
                  <a:pt x="2021" y="7202"/>
                  <a:pt x="2034" y="7202"/>
                </a:cubicBezTo>
                <a:lnTo>
                  <a:pt x="2533" y="6927"/>
                </a:lnTo>
                <a:close/>
                <a:moveTo>
                  <a:pt x="1706" y="7596"/>
                </a:moveTo>
                <a:lnTo>
                  <a:pt x="2061" y="8317"/>
                </a:lnTo>
                <a:lnTo>
                  <a:pt x="1549" y="8540"/>
                </a:lnTo>
                <a:lnTo>
                  <a:pt x="1221" y="7871"/>
                </a:lnTo>
                <a:lnTo>
                  <a:pt x="1706" y="7596"/>
                </a:lnTo>
                <a:close/>
                <a:moveTo>
                  <a:pt x="854" y="8081"/>
                </a:moveTo>
                <a:lnTo>
                  <a:pt x="1155" y="8698"/>
                </a:lnTo>
                <a:lnTo>
                  <a:pt x="867" y="8816"/>
                </a:lnTo>
                <a:cubicBezTo>
                  <a:pt x="847" y="8822"/>
                  <a:pt x="827" y="8826"/>
                  <a:pt x="806" y="8826"/>
                </a:cubicBezTo>
                <a:cubicBezTo>
                  <a:pt x="746" y="8826"/>
                  <a:pt x="690" y="8796"/>
                  <a:pt x="670" y="8737"/>
                </a:cubicBezTo>
                <a:lnTo>
                  <a:pt x="512" y="8435"/>
                </a:lnTo>
                <a:cubicBezTo>
                  <a:pt x="486" y="8357"/>
                  <a:pt x="512" y="8278"/>
                  <a:pt x="578" y="8239"/>
                </a:cubicBezTo>
                <a:lnTo>
                  <a:pt x="854" y="8081"/>
                </a:lnTo>
                <a:close/>
                <a:moveTo>
                  <a:pt x="8188" y="6979"/>
                </a:moveTo>
                <a:lnTo>
                  <a:pt x="8214" y="7884"/>
                </a:lnTo>
                <a:cubicBezTo>
                  <a:pt x="8214" y="8488"/>
                  <a:pt x="7716" y="8973"/>
                  <a:pt x="7112" y="8973"/>
                </a:cubicBezTo>
                <a:lnTo>
                  <a:pt x="7112" y="8986"/>
                </a:lnTo>
                <a:cubicBezTo>
                  <a:pt x="6508" y="8986"/>
                  <a:pt x="6023" y="8501"/>
                  <a:pt x="6023" y="7897"/>
                </a:cubicBezTo>
                <a:lnTo>
                  <a:pt x="6023" y="7766"/>
                </a:lnTo>
                <a:lnTo>
                  <a:pt x="6443" y="7622"/>
                </a:lnTo>
                <a:lnTo>
                  <a:pt x="6443" y="7897"/>
                </a:lnTo>
                <a:cubicBezTo>
                  <a:pt x="6443" y="8344"/>
                  <a:pt x="6777" y="8567"/>
                  <a:pt x="7114" y="8567"/>
                </a:cubicBezTo>
                <a:cubicBezTo>
                  <a:pt x="7450" y="8567"/>
                  <a:pt x="7788" y="8344"/>
                  <a:pt x="7794" y="7897"/>
                </a:cubicBezTo>
                <a:lnTo>
                  <a:pt x="7794" y="7123"/>
                </a:lnTo>
                <a:lnTo>
                  <a:pt x="8188" y="6979"/>
                </a:lnTo>
                <a:close/>
                <a:moveTo>
                  <a:pt x="7335" y="9380"/>
                </a:moveTo>
                <a:lnTo>
                  <a:pt x="7335" y="9971"/>
                </a:lnTo>
                <a:lnTo>
                  <a:pt x="6902" y="9971"/>
                </a:lnTo>
                <a:lnTo>
                  <a:pt x="6902" y="9380"/>
                </a:lnTo>
                <a:cubicBezTo>
                  <a:pt x="6974" y="9393"/>
                  <a:pt x="7046" y="9400"/>
                  <a:pt x="7119" y="9400"/>
                </a:cubicBezTo>
                <a:cubicBezTo>
                  <a:pt x="7191" y="9400"/>
                  <a:pt x="7263" y="9393"/>
                  <a:pt x="7335" y="9380"/>
                </a:cubicBezTo>
                <a:close/>
                <a:moveTo>
                  <a:pt x="8240" y="10390"/>
                </a:moveTo>
                <a:cubicBezTo>
                  <a:pt x="8450" y="10390"/>
                  <a:pt x="8621" y="10561"/>
                  <a:pt x="8621" y="10771"/>
                </a:cubicBezTo>
                <a:lnTo>
                  <a:pt x="8634" y="10771"/>
                </a:lnTo>
                <a:lnTo>
                  <a:pt x="8634" y="10955"/>
                </a:lnTo>
                <a:lnTo>
                  <a:pt x="5590" y="10955"/>
                </a:lnTo>
                <a:lnTo>
                  <a:pt x="5590" y="10771"/>
                </a:lnTo>
                <a:cubicBezTo>
                  <a:pt x="5590" y="10561"/>
                  <a:pt x="5761" y="10390"/>
                  <a:pt x="5971" y="10390"/>
                </a:cubicBezTo>
                <a:close/>
                <a:moveTo>
                  <a:pt x="7312" y="1"/>
                </a:moveTo>
                <a:cubicBezTo>
                  <a:pt x="7202" y="1"/>
                  <a:pt x="7089" y="38"/>
                  <a:pt x="6994" y="117"/>
                </a:cubicBezTo>
                <a:lnTo>
                  <a:pt x="3845" y="2728"/>
                </a:lnTo>
                <a:cubicBezTo>
                  <a:pt x="3668" y="2874"/>
                  <a:pt x="3797" y="3110"/>
                  <a:pt x="3969" y="3110"/>
                </a:cubicBezTo>
                <a:cubicBezTo>
                  <a:pt x="4013" y="3110"/>
                  <a:pt x="4061" y="3094"/>
                  <a:pt x="4107" y="3056"/>
                </a:cubicBezTo>
                <a:lnTo>
                  <a:pt x="6613" y="983"/>
                </a:lnTo>
                <a:lnTo>
                  <a:pt x="7165" y="1678"/>
                </a:lnTo>
                <a:lnTo>
                  <a:pt x="3386" y="4355"/>
                </a:lnTo>
                <a:lnTo>
                  <a:pt x="3058" y="3935"/>
                </a:lnTo>
                <a:lnTo>
                  <a:pt x="3425" y="3633"/>
                </a:lnTo>
                <a:cubicBezTo>
                  <a:pt x="3592" y="3488"/>
                  <a:pt x="3461" y="3251"/>
                  <a:pt x="3289" y="3251"/>
                </a:cubicBezTo>
                <a:cubicBezTo>
                  <a:pt x="3244" y="3251"/>
                  <a:pt x="3196" y="3267"/>
                  <a:pt x="3150" y="3305"/>
                </a:cubicBezTo>
                <a:lnTo>
                  <a:pt x="2126" y="4145"/>
                </a:lnTo>
                <a:cubicBezTo>
                  <a:pt x="1943" y="4302"/>
                  <a:pt x="1903" y="4591"/>
                  <a:pt x="2061" y="4788"/>
                </a:cubicBezTo>
                <a:lnTo>
                  <a:pt x="2297" y="5103"/>
                </a:lnTo>
                <a:cubicBezTo>
                  <a:pt x="2389" y="5208"/>
                  <a:pt x="2520" y="5273"/>
                  <a:pt x="2664" y="5273"/>
                </a:cubicBezTo>
                <a:cubicBezTo>
                  <a:pt x="2756" y="5273"/>
                  <a:pt x="2848" y="5247"/>
                  <a:pt x="2927" y="5195"/>
                </a:cubicBezTo>
                <a:lnTo>
                  <a:pt x="4632" y="3988"/>
                </a:lnTo>
                <a:lnTo>
                  <a:pt x="5039" y="4565"/>
                </a:lnTo>
                <a:lnTo>
                  <a:pt x="4475" y="4919"/>
                </a:lnTo>
                <a:cubicBezTo>
                  <a:pt x="4265" y="5037"/>
                  <a:pt x="4160" y="5273"/>
                  <a:pt x="4199" y="5496"/>
                </a:cubicBezTo>
                <a:lnTo>
                  <a:pt x="3766" y="5746"/>
                </a:lnTo>
                <a:cubicBezTo>
                  <a:pt x="3570" y="5851"/>
                  <a:pt x="3648" y="6139"/>
                  <a:pt x="3871" y="6139"/>
                </a:cubicBezTo>
                <a:cubicBezTo>
                  <a:pt x="3898" y="6139"/>
                  <a:pt x="3937" y="6126"/>
                  <a:pt x="3963" y="6113"/>
                </a:cubicBezTo>
                <a:lnTo>
                  <a:pt x="4357" y="5890"/>
                </a:lnTo>
                <a:lnTo>
                  <a:pt x="5039" y="7294"/>
                </a:lnTo>
                <a:lnTo>
                  <a:pt x="3491" y="7937"/>
                </a:lnTo>
                <a:lnTo>
                  <a:pt x="2900" y="6730"/>
                </a:lnTo>
                <a:lnTo>
                  <a:pt x="3176" y="6559"/>
                </a:lnTo>
                <a:cubicBezTo>
                  <a:pt x="3376" y="6437"/>
                  <a:pt x="3265" y="6163"/>
                  <a:pt x="3082" y="6163"/>
                </a:cubicBezTo>
                <a:cubicBezTo>
                  <a:pt x="3050" y="6163"/>
                  <a:pt x="3015" y="6172"/>
                  <a:pt x="2979" y="6192"/>
                </a:cubicBezTo>
                <a:lnTo>
                  <a:pt x="1824" y="6835"/>
                </a:lnTo>
                <a:cubicBezTo>
                  <a:pt x="1693" y="6900"/>
                  <a:pt x="1615" y="7032"/>
                  <a:pt x="1588" y="7176"/>
                </a:cubicBezTo>
                <a:lnTo>
                  <a:pt x="368" y="7871"/>
                </a:lnTo>
                <a:cubicBezTo>
                  <a:pt x="106" y="8016"/>
                  <a:pt x="1" y="8344"/>
                  <a:pt x="132" y="8619"/>
                </a:cubicBezTo>
                <a:lnTo>
                  <a:pt x="289" y="8934"/>
                </a:lnTo>
                <a:cubicBezTo>
                  <a:pt x="381" y="9131"/>
                  <a:pt x="578" y="9262"/>
                  <a:pt x="801" y="9262"/>
                </a:cubicBezTo>
                <a:cubicBezTo>
                  <a:pt x="880" y="9262"/>
                  <a:pt x="945" y="9249"/>
                  <a:pt x="1024" y="9223"/>
                </a:cubicBezTo>
                <a:lnTo>
                  <a:pt x="2336" y="8685"/>
                </a:lnTo>
                <a:cubicBezTo>
                  <a:pt x="2402" y="8724"/>
                  <a:pt x="2481" y="8750"/>
                  <a:pt x="2572" y="8750"/>
                </a:cubicBezTo>
                <a:cubicBezTo>
                  <a:pt x="2625" y="8750"/>
                  <a:pt x="2690" y="8737"/>
                  <a:pt x="2743" y="8711"/>
                </a:cubicBezTo>
                <a:lnTo>
                  <a:pt x="5262" y="7674"/>
                </a:lnTo>
                <a:cubicBezTo>
                  <a:pt x="5354" y="7766"/>
                  <a:pt x="5472" y="7832"/>
                  <a:pt x="5603" y="7858"/>
                </a:cubicBezTo>
                <a:lnTo>
                  <a:pt x="5603" y="7897"/>
                </a:lnTo>
                <a:cubicBezTo>
                  <a:pt x="5603" y="8488"/>
                  <a:pt x="5944" y="9026"/>
                  <a:pt x="6469" y="9275"/>
                </a:cubicBezTo>
                <a:lnTo>
                  <a:pt x="6469" y="9984"/>
                </a:lnTo>
                <a:lnTo>
                  <a:pt x="5984" y="9984"/>
                </a:lnTo>
                <a:cubicBezTo>
                  <a:pt x="5538" y="9984"/>
                  <a:pt x="5183" y="10338"/>
                  <a:pt x="5183" y="10784"/>
                </a:cubicBezTo>
                <a:lnTo>
                  <a:pt x="5183" y="11151"/>
                </a:lnTo>
                <a:lnTo>
                  <a:pt x="4527" y="14195"/>
                </a:lnTo>
                <a:cubicBezTo>
                  <a:pt x="4501" y="14313"/>
                  <a:pt x="4580" y="14431"/>
                  <a:pt x="4685" y="14458"/>
                </a:cubicBezTo>
                <a:lnTo>
                  <a:pt x="4737" y="14458"/>
                </a:lnTo>
                <a:cubicBezTo>
                  <a:pt x="4829" y="14458"/>
                  <a:pt x="4921" y="14379"/>
                  <a:pt x="4934" y="14287"/>
                </a:cubicBezTo>
                <a:lnTo>
                  <a:pt x="5564" y="11388"/>
                </a:lnTo>
                <a:lnTo>
                  <a:pt x="6167" y="11388"/>
                </a:lnTo>
                <a:lnTo>
                  <a:pt x="5551" y="14182"/>
                </a:lnTo>
                <a:cubicBezTo>
                  <a:pt x="5524" y="14300"/>
                  <a:pt x="5603" y="14418"/>
                  <a:pt x="5721" y="14445"/>
                </a:cubicBezTo>
                <a:lnTo>
                  <a:pt x="5761" y="14445"/>
                </a:lnTo>
                <a:cubicBezTo>
                  <a:pt x="5852" y="14445"/>
                  <a:pt x="5944" y="14366"/>
                  <a:pt x="5971" y="14274"/>
                </a:cubicBezTo>
                <a:lnTo>
                  <a:pt x="6443" y="12096"/>
                </a:lnTo>
                <a:lnTo>
                  <a:pt x="6443" y="14235"/>
                </a:lnTo>
                <a:cubicBezTo>
                  <a:pt x="6436" y="14372"/>
                  <a:pt x="6541" y="14441"/>
                  <a:pt x="6648" y="14441"/>
                </a:cubicBezTo>
                <a:cubicBezTo>
                  <a:pt x="6754" y="14441"/>
                  <a:pt x="6863" y="14372"/>
                  <a:pt x="6863" y="14235"/>
                </a:cubicBezTo>
                <a:lnTo>
                  <a:pt x="6863" y="11361"/>
                </a:lnTo>
                <a:lnTo>
                  <a:pt x="7374" y="11361"/>
                </a:lnTo>
                <a:lnTo>
                  <a:pt x="7374" y="14235"/>
                </a:lnTo>
                <a:cubicBezTo>
                  <a:pt x="7374" y="14372"/>
                  <a:pt x="7479" y="14441"/>
                  <a:pt x="7584" y="14441"/>
                </a:cubicBezTo>
                <a:cubicBezTo>
                  <a:pt x="7689" y="14441"/>
                  <a:pt x="7794" y="14372"/>
                  <a:pt x="7794" y="14235"/>
                </a:cubicBezTo>
                <a:lnTo>
                  <a:pt x="7794" y="12096"/>
                </a:lnTo>
                <a:lnTo>
                  <a:pt x="8254" y="14274"/>
                </a:lnTo>
                <a:cubicBezTo>
                  <a:pt x="8280" y="14366"/>
                  <a:pt x="8358" y="14431"/>
                  <a:pt x="8463" y="14431"/>
                </a:cubicBezTo>
                <a:lnTo>
                  <a:pt x="8503" y="14431"/>
                </a:lnTo>
                <a:cubicBezTo>
                  <a:pt x="8621" y="14405"/>
                  <a:pt x="8686" y="14300"/>
                  <a:pt x="8673" y="14182"/>
                </a:cubicBezTo>
                <a:lnTo>
                  <a:pt x="8070" y="11361"/>
                </a:lnTo>
                <a:lnTo>
                  <a:pt x="8660" y="11361"/>
                </a:lnTo>
                <a:lnTo>
                  <a:pt x="9290" y="14274"/>
                </a:lnTo>
                <a:cubicBezTo>
                  <a:pt x="9303" y="14366"/>
                  <a:pt x="9395" y="14431"/>
                  <a:pt x="9487" y="14431"/>
                </a:cubicBezTo>
                <a:lnTo>
                  <a:pt x="9539" y="14431"/>
                </a:lnTo>
                <a:cubicBezTo>
                  <a:pt x="9657" y="14405"/>
                  <a:pt x="9723" y="14300"/>
                  <a:pt x="9697" y="14182"/>
                </a:cubicBezTo>
                <a:lnTo>
                  <a:pt x="9041" y="11125"/>
                </a:lnTo>
                <a:lnTo>
                  <a:pt x="9041" y="10771"/>
                </a:lnTo>
                <a:cubicBezTo>
                  <a:pt x="9041" y="10325"/>
                  <a:pt x="8686" y="9971"/>
                  <a:pt x="8240" y="9971"/>
                </a:cubicBezTo>
                <a:lnTo>
                  <a:pt x="7755" y="9971"/>
                </a:lnTo>
                <a:lnTo>
                  <a:pt x="7755" y="9262"/>
                </a:lnTo>
                <a:cubicBezTo>
                  <a:pt x="8280" y="9013"/>
                  <a:pt x="8621" y="8475"/>
                  <a:pt x="8621" y="7884"/>
                </a:cubicBezTo>
                <a:lnTo>
                  <a:pt x="8621" y="7215"/>
                </a:lnTo>
                <a:lnTo>
                  <a:pt x="8700" y="7215"/>
                </a:lnTo>
                <a:cubicBezTo>
                  <a:pt x="8765" y="7215"/>
                  <a:pt x="8844" y="7202"/>
                  <a:pt x="8910" y="7176"/>
                </a:cubicBezTo>
                <a:lnTo>
                  <a:pt x="11980" y="6152"/>
                </a:lnTo>
                <a:cubicBezTo>
                  <a:pt x="12058" y="6218"/>
                  <a:pt x="12163" y="6284"/>
                  <a:pt x="12268" y="6323"/>
                </a:cubicBezTo>
                <a:cubicBezTo>
                  <a:pt x="12347" y="6349"/>
                  <a:pt x="12426" y="6362"/>
                  <a:pt x="12518" y="6362"/>
                </a:cubicBezTo>
                <a:cubicBezTo>
                  <a:pt x="12636" y="6362"/>
                  <a:pt x="12741" y="6336"/>
                  <a:pt x="12846" y="6284"/>
                </a:cubicBezTo>
                <a:lnTo>
                  <a:pt x="12872" y="6271"/>
                </a:lnTo>
                <a:cubicBezTo>
                  <a:pt x="13161" y="6126"/>
                  <a:pt x="13331" y="5824"/>
                  <a:pt x="13292" y="5496"/>
                </a:cubicBezTo>
                <a:cubicBezTo>
                  <a:pt x="13698" y="5090"/>
                  <a:pt x="13974" y="4565"/>
                  <a:pt x="14079" y="4001"/>
                </a:cubicBezTo>
                <a:lnTo>
                  <a:pt x="14092" y="4001"/>
                </a:lnTo>
                <a:cubicBezTo>
                  <a:pt x="14328" y="2715"/>
                  <a:pt x="13712" y="1429"/>
                  <a:pt x="12557" y="839"/>
                </a:cubicBezTo>
                <a:cubicBezTo>
                  <a:pt x="12139" y="624"/>
                  <a:pt x="11676" y="506"/>
                  <a:pt x="11206" y="506"/>
                </a:cubicBezTo>
                <a:cubicBezTo>
                  <a:pt x="11101" y="506"/>
                  <a:pt x="10996" y="512"/>
                  <a:pt x="10891" y="524"/>
                </a:cubicBezTo>
                <a:cubicBezTo>
                  <a:pt x="10740" y="381"/>
                  <a:pt x="10545" y="303"/>
                  <a:pt x="10350" y="303"/>
                </a:cubicBezTo>
                <a:cubicBezTo>
                  <a:pt x="10239" y="303"/>
                  <a:pt x="10129" y="328"/>
                  <a:pt x="10025" y="379"/>
                </a:cubicBezTo>
                <a:lnTo>
                  <a:pt x="9999" y="393"/>
                </a:lnTo>
                <a:cubicBezTo>
                  <a:pt x="9710" y="537"/>
                  <a:pt x="9539" y="839"/>
                  <a:pt x="9566" y="1154"/>
                </a:cubicBezTo>
                <a:lnTo>
                  <a:pt x="6850" y="2925"/>
                </a:lnTo>
                <a:cubicBezTo>
                  <a:pt x="6627" y="3082"/>
                  <a:pt x="6508" y="3358"/>
                  <a:pt x="6561" y="3620"/>
                </a:cubicBezTo>
                <a:lnTo>
                  <a:pt x="6167" y="3870"/>
                </a:lnTo>
                <a:lnTo>
                  <a:pt x="5708" y="3227"/>
                </a:lnTo>
                <a:lnTo>
                  <a:pt x="8096" y="1547"/>
                </a:lnTo>
                <a:cubicBezTo>
                  <a:pt x="8201" y="1468"/>
                  <a:pt x="8267" y="1350"/>
                  <a:pt x="8293" y="1219"/>
                </a:cubicBezTo>
                <a:cubicBezTo>
                  <a:pt x="8319" y="1075"/>
                  <a:pt x="8280" y="944"/>
                  <a:pt x="8201" y="839"/>
                </a:cubicBezTo>
                <a:lnTo>
                  <a:pt x="7702" y="196"/>
                </a:lnTo>
                <a:cubicBezTo>
                  <a:pt x="7605" y="68"/>
                  <a:pt x="7460" y="1"/>
                  <a:pt x="7312" y="1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12388;p132"/>
          <p:cNvGrpSpPr/>
          <p:nvPr/>
        </p:nvGrpSpPr>
        <p:grpSpPr>
          <a:xfrm>
            <a:off x="606480" y="4187535"/>
            <a:ext cx="334666" cy="334634"/>
            <a:chOff x="7976174" y="2925108"/>
            <a:chExt cx="334666" cy="334634"/>
          </a:xfrm>
          <a:solidFill>
            <a:srgbClr val="92D050"/>
          </a:solidFill>
        </p:grpSpPr>
        <p:sp>
          <p:nvSpPr>
            <p:cNvPr id="84" name="Google Shape;12389;p132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390;p132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391;p132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392;p132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393;p132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394;p132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395;p132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396;p132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397;p132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645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4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ОТВЕРГАЕШЬ –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ПРЕДЛАГАЙ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14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41146" y="1797922"/>
            <a:ext cx="69394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е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бояться ошибиться в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задачах: это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действительно не страшно,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да и не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та у нас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направленность, кто сломал – тот и чинит;</a:t>
            </a:r>
          </a:p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у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спеть всё действительно невозможно: необходимо выставлять приоритеты, а кому-то, возможно, придётся подождать</a:t>
            </a:r>
            <a:r>
              <a:rPr lang="en-US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;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фиксировать время, выделяемое на работу, а дома – слушаться, когда тебя просят заканчивать</a:t>
            </a:r>
            <a:r>
              <a:rPr lang="en-US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;</a:t>
            </a:r>
            <a:endParaRPr lang="ru-RU" sz="1600" dirty="0" smtClean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учиться делать </a:t>
            </a:r>
            <a:r>
              <a:rPr lang="ru-RU" sz="1600" dirty="0" err="1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микроперерывы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 и разгружать голову,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тренироваться переключаться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между разными видами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деятельности.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sp>
        <p:nvSpPr>
          <p:cNvPr id="10" name="Google Shape;1776;p67"/>
          <p:cNvSpPr txBox="1">
            <a:spLocks noGrp="1"/>
          </p:cNvSpPr>
          <p:nvPr>
            <p:ph type="subTitle" idx="1"/>
          </p:nvPr>
        </p:nvSpPr>
        <p:spPr>
          <a:xfrm>
            <a:off x="512730" y="1383862"/>
            <a:ext cx="784641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Electrolize [RUS by Daymarius]" panose="02000506000000020004" pitchFamily="2" charset="0"/>
              </a:rPr>
              <a:t>Во взаимодействии с собой: </a:t>
            </a:r>
            <a:r>
              <a:rPr lang="ru-RU" strike="sngStrike" dirty="0" smtClean="0">
                <a:latin typeface="Electrolize [RUS by Daymarius]" panose="02000506000000020004" pitchFamily="2" charset="0"/>
              </a:rPr>
              <a:t>раскладывать пасьянс</a:t>
            </a:r>
            <a:endParaRPr strike="sngStrike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grpSp>
        <p:nvGrpSpPr>
          <p:cNvPr id="49" name="Google Shape;11817;p131"/>
          <p:cNvGrpSpPr/>
          <p:nvPr/>
        </p:nvGrpSpPr>
        <p:grpSpPr>
          <a:xfrm>
            <a:off x="7859100" y="1930702"/>
            <a:ext cx="390287" cy="367065"/>
            <a:chOff x="6649231" y="1500021"/>
            <a:chExt cx="390287" cy="36706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0" name="Google Shape;11818;p131"/>
            <p:cNvSpPr/>
            <p:nvPr/>
          </p:nvSpPr>
          <p:spPr>
            <a:xfrm>
              <a:off x="6649231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19;p131"/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20;p131"/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21;p131"/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822;p131"/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23;p131"/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824;p131"/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25;p131"/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26;p131"/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27;p131"/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28;p131"/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29;p131"/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12915;p133"/>
          <p:cNvGrpSpPr/>
          <p:nvPr/>
        </p:nvGrpSpPr>
        <p:grpSpPr>
          <a:xfrm>
            <a:off x="628195" y="2631666"/>
            <a:ext cx="281794" cy="349684"/>
            <a:chOff x="2665165" y="3360146"/>
            <a:chExt cx="281794" cy="349684"/>
          </a:xfrm>
          <a:solidFill>
            <a:srgbClr val="FFFF00"/>
          </a:solidFill>
        </p:grpSpPr>
        <p:sp>
          <p:nvSpPr>
            <p:cNvPr id="88" name="Google Shape;12916;p133"/>
            <p:cNvSpPr/>
            <p:nvPr/>
          </p:nvSpPr>
          <p:spPr>
            <a:xfrm>
              <a:off x="2665165" y="3495547"/>
              <a:ext cx="136572" cy="214284"/>
            </a:xfrm>
            <a:custGeom>
              <a:avLst/>
              <a:gdLst/>
              <a:ahLst/>
              <a:cxnLst/>
              <a:rect l="l" t="t" r="r" b="b"/>
              <a:pathLst>
                <a:path w="4311" h="6764" extrusionOk="0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917;p133"/>
            <p:cNvSpPr/>
            <p:nvPr/>
          </p:nvSpPr>
          <p:spPr>
            <a:xfrm>
              <a:off x="2811495" y="3494786"/>
              <a:ext cx="135464" cy="212003"/>
            </a:xfrm>
            <a:custGeom>
              <a:avLst/>
              <a:gdLst/>
              <a:ahLst/>
              <a:cxnLst/>
              <a:rect l="l" t="t" r="r" b="b"/>
              <a:pathLst>
                <a:path w="4276" h="6692" extrusionOk="0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918;p133"/>
            <p:cNvSpPr/>
            <p:nvPr/>
          </p:nvSpPr>
          <p:spPr>
            <a:xfrm>
              <a:off x="2731915" y="3360146"/>
              <a:ext cx="149403" cy="181812"/>
            </a:xfrm>
            <a:custGeom>
              <a:avLst/>
              <a:gdLst/>
              <a:ahLst/>
              <a:cxnLst/>
              <a:rect l="l" t="t" r="r" b="b"/>
              <a:pathLst>
                <a:path w="4716" h="5739" extrusionOk="0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919;p133"/>
            <p:cNvSpPr/>
            <p:nvPr/>
          </p:nvSpPr>
          <p:spPr>
            <a:xfrm>
              <a:off x="2760585" y="3389545"/>
              <a:ext cx="92442" cy="91333"/>
            </a:xfrm>
            <a:custGeom>
              <a:avLst/>
              <a:gdLst/>
              <a:ahLst/>
              <a:cxnLst/>
              <a:rect l="l" t="t" r="r" b="b"/>
              <a:pathLst>
                <a:path w="2918" h="2883" extrusionOk="0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920;p133"/>
            <p:cNvSpPr/>
            <p:nvPr/>
          </p:nvSpPr>
          <p:spPr>
            <a:xfrm>
              <a:off x="2789636" y="3417836"/>
              <a:ext cx="33961" cy="33993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4245;p135"/>
          <p:cNvGrpSpPr/>
          <p:nvPr/>
        </p:nvGrpSpPr>
        <p:grpSpPr>
          <a:xfrm>
            <a:off x="7873254" y="3266505"/>
            <a:ext cx="353600" cy="354944"/>
            <a:chOff x="1404013" y="2424754"/>
            <a:chExt cx="353600" cy="354944"/>
          </a:xfrm>
          <a:solidFill>
            <a:schemeClr val="accent5"/>
          </a:solidFill>
        </p:grpSpPr>
        <p:sp>
          <p:nvSpPr>
            <p:cNvPr id="94" name="Google Shape;14246;p135"/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247;p135"/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248;p135"/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249;p135"/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250;p135"/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4433;p135"/>
          <p:cNvGrpSpPr/>
          <p:nvPr/>
        </p:nvGrpSpPr>
        <p:grpSpPr>
          <a:xfrm>
            <a:off x="595245" y="4026790"/>
            <a:ext cx="358560" cy="319552"/>
            <a:chOff x="5508909" y="3371506"/>
            <a:chExt cx="358560" cy="319552"/>
          </a:xfrm>
          <a:solidFill>
            <a:srgbClr val="996633"/>
          </a:solidFill>
        </p:grpSpPr>
        <p:sp>
          <p:nvSpPr>
            <p:cNvPr id="100" name="Google Shape;14434;p135"/>
            <p:cNvSpPr/>
            <p:nvPr/>
          </p:nvSpPr>
          <p:spPr>
            <a:xfrm>
              <a:off x="5545485" y="3384178"/>
              <a:ext cx="57184" cy="60736"/>
            </a:xfrm>
            <a:custGeom>
              <a:avLst/>
              <a:gdLst/>
              <a:ahLst/>
              <a:cxnLst/>
              <a:rect l="l" t="t" r="r" b="b"/>
              <a:pathLst>
                <a:path w="1787" h="1898" extrusionOk="0">
                  <a:moveTo>
                    <a:pt x="763" y="338"/>
                  </a:moveTo>
                  <a:cubicBezTo>
                    <a:pt x="942" y="338"/>
                    <a:pt x="1120" y="445"/>
                    <a:pt x="1239" y="636"/>
                  </a:cubicBezTo>
                  <a:cubicBezTo>
                    <a:pt x="1382" y="850"/>
                    <a:pt x="1465" y="1160"/>
                    <a:pt x="1394" y="1362"/>
                  </a:cubicBezTo>
                  <a:cubicBezTo>
                    <a:pt x="1382" y="1422"/>
                    <a:pt x="1358" y="1505"/>
                    <a:pt x="1299" y="1541"/>
                  </a:cubicBezTo>
                  <a:cubicBezTo>
                    <a:pt x="1263" y="1565"/>
                    <a:pt x="1215" y="1576"/>
                    <a:pt x="1180" y="1576"/>
                  </a:cubicBezTo>
                  <a:cubicBezTo>
                    <a:pt x="965" y="1576"/>
                    <a:pt x="644" y="1362"/>
                    <a:pt x="465" y="1100"/>
                  </a:cubicBezTo>
                  <a:cubicBezTo>
                    <a:pt x="370" y="945"/>
                    <a:pt x="322" y="791"/>
                    <a:pt x="358" y="648"/>
                  </a:cubicBezTo>
                  <a:cubicBezTo>
                    <a:pt x="394" y="552"/>
                    <a:pt x="441" y="457"/>
                    <a:pt x="537" y="398"/>
                  </a:cubicBezTo>
                  <a:cubicBezTo>
                    <a:pt x="608" y="350"/>
                    <a:pt x="691" y="338"/>
                    <a:pt x="763" y="338"/>
                  </a:cubicBezTo>
                  <a:close/>
                  <a:moveTo>
                    <a:pt x="780" y="0"/>
                  </a:moveTo>
                  <a:cubicBezTo>
                    <a:pt x="647" y="0"/>
                    <a:pt x="515" y="36"/>
                    <a:pt x="394" y="112"/>
                  </a:cubicBezTo>
                  <a:cubicBezTo>
                    <a:pt x="227" y="219"/>
                    <a:pt x="108" y="386"/>
                    <a:pt x="60" y="576"/>
                  </a:cubicBezTo>
                  <a:cubicBezTo>
                    <a:pt x="1" y="803"/>
                    <a:pt x="60" y="1053"/>
                    <a:pt x="191" y="1279"/>
                  </a:cubicBezTo>
                  <a:cubicBezTo>
                    <a:pt x="334" y="1481"/>
                    <a:pt x="537" y="1684"/>
                    <a:pt x="763" y="1779"/>
                  </a:cubicBezTo>
                  <a:cubicBezTo>
                    <a:pt x="906" y="1862"/>
                    <a:pt x="1061" y="1898"/>
                    <a:pt x="1180" y="1898"/>
                  </a:cubicBezTo>
                  <a:cubicBezTo>
                    <a:pt x="1287" y="1898"/>
                    <a:pt x="1382" y="1874"/>
                    <a:pt x="1465" y="1826"/>
                  </a:cubicBezTo>
                  <a:cubicBezTo>
                    <a:pt x="1596" y="1755"/>
                    <a:pt x="1668" y="1624"/>
                    <a:pt x="1715" y="1445"/>
                  </a:cubicBezTo>
                  <a:cubicBezTo>
                    <a:pt x="1787" y="1148"/>
                    <a:pt x="1715" y="755"/>
                    <a:pt x="1537" y="457"/>
                  </a:cubicBezTo>
                  <a:cubicBezTo>
                    <a:pt x="1350" y="165"/>
                    <a:pt x="1064" y="0"/>
                    <a:pt x="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435;p135"/>
            <p:cNvSpPr/>
            <p:nvPr/>
          </p:nvSpPr>
          <p:spPr>
            <a:xfrm>
              <a:off x="5508909" y="3429362"/>
              <a:ext cx="53760" cy="50624"/>
            </a:xfrm>
            <a:custGeom>
              <a:avLst/>
              <a:gdLst/>
              <a:ahLst/>
              <a:cxnLst/>
              <a:rect l="l" t="t" r="r" b="b"/>
              <a:pathLst>
                <a:path w="1680" h="1582" extrusionOk="0">
                  <a:moveTo>
                    <a:pt x="668" y="307"/>
                  </a:moveTo>
                  <a:cubicBezTo>
                    <a:pt x="775" y="307"/>
                    <a:pt x="906" y="355"/>
                    <a:pt x="1013" y="462"/>
                  </a:cubicBezTo>
                  <a:cubicBezTo>
                    <a:pt x="1215" y="641"/>
                    <a:pt x="1394" y="1045"/>
                    <a:pt x="1275" y="1176"/>
                  </a:cubicBezTo>
                  <a:cubicBezTo>
                    <a:pt x="1250" y="1217"/>
                    <a:pt x="1187" y="1236"/>
                    <a:pt x="1104" y="1236"/>
                  </a:cubicBezTo>
                  <a:cubicBezTo>
                    <a:pt x="1065" y="1236"/>
                    <a:pt x="1022" y="1232"/>
                    <a:pt x="977" y="1224"/>
                  </a:cubicBezTo>
                  <a:cubicBezTo>
                    <a:pt x="822" y="1188"/>
                    <a:pt x="656" y="1105"/>
                    <a:pt x="537" y="998"/>
                  </a:cubicBezTo>
                  <a:cubicBezTo>
                    <a:pt x="430" y="903"/>
                    <a:pt x="358" y="784"/>
                    <a:pt x="346" y="676"/>
                  </a:cubicBezTo>
                  <a:cubicBezTo>
                    <a:pt x="322" y="581"/>
                    <a:pt x="358" y="486"/>
                    <a:pt x="418" y="414"/>
                  </a:cubicBezTo>
                  <a:cubicBezTo>
                    <a:pt x="477" y="343"/>
                    <a:pt x="561" y="307"/>
                    <a:pt x="668" y="307"/>
                  </a:cubicBezTo>
                  <a:close/>
                  <a:moveTo>
                    <a:pt x="666" y="1"/>
                  </a:moveTo>
                  <a:cubicBezTo>
                    <a:pt x="480" y="1"/>
                    <a:pt x="305" y="75"/>
                    <a:pt x="180" y="224"/>
                  </a:cubicBezTo>
                  <a:cubicBezTo>
                    <a:pt x="60" y="367"/>
                    <a:pt x="1" y="545"/>
                    <a:pt x="25" y="748"/>
                  </a:cubicBezTo>
                  <a:cubicBezTo>
                    <a:pt x="60" y="938"/>
                    <a:pt x="168" y="1117"/>
                    <a:pt x="322" y="1260"/>
                  </a:cubicBezTo>
                  <a:cubicBezTo>
                    <a:pt x="489" y="1403"/>
                    <a:pt x="715" y="1522"/>
                    <a:pt x="918" y="1557"/>
                  </a:cubicBezTo>
                  <a:cubicBezTo>
                    <a:pt x="977" y="1581"/>
                    <a:pt x="1061" y="1581"/>
                    <a:pt x="1120" y="1581"/>
                  </a:cubicBezTo>
                  <a:cubicBezTo>
                    <a:pt x="1299" y="1581"/>
                    <a:pt x="1442" y="1522"/>
                    <a:pt x="1537" y="1415"/>
                  </a:cubicBezTo>
                  <a:cubicBezTo>
                    <a:pt x="1644" y="1236"/>
                    <a:pt x="1680" y="1022"/>
                    <a:pt x="1596" y="772"/>
                  </a:cubicBezTo>
                  <a:cubicBezTo>
                    <a:pt x="1513" y="569"/>
                    <a:pt x="1382" y="355"/>
                    <a:pt x="1215" y="224"/>
                  </a:cubicBezTo>
                  <a:cubicBezTo>
                    <a:pt x="1049" y="75"/>
                    <a:pt x="852" y="1"/>
                    <a:pt x="6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436;p135"/>
            <p:cNvSpPr/>
            <p:nvPr/>
          </p:nvSpPr>
          <p:spPr>
            <a:xfrm>
              <a:off x="5606829" y="3371506"/>
              <a:ext cx="51104" cy="63520"/>
            </a:xfrm>
            <a:custGeom>
              <a:avLst/>
              <a:gdLst/>
              <a:ahLst/>
              <a:cxnLst/>
              <a:rect l="l" t="t" r="r" b="b"/>
              <a:pathLst>
                <a:path w="1597" h="1985" extrusionOk="0">
                  <a:moveTo>
                    <a:pt x="811" y="0"/>
                  </a:moveTo>
                  <a:cubicBezTo>
                    <a:pt x="519" y="0"/>
                    <a:pt x="257" y="172"/>
                    <a:pt x="108" y="448"/>
                  </a:cubicBezTo>
                  <a:cubicBezTo>
                    <a:pt x="60" y="532"/>
                    <a:pt x="96" y="627"/>
                    <a:pt x="179" y="675"/>
                  </a:cubicBezTo>
                  <a:cubicBezTo>
                    <a:pt x="205" y="689"/>
                    <a:pt x="231" y="696"/>
                    <a:pt x="257" y="696"/>
                  </a:cubicBezTo>
                  <a:cubicBezTo>
                    <a:pt x="317" y="696"/>
                    <a:pt x="373" y="661"/>
                    <a:pt x="406" y="603"/>
                  </a:cubicBezTo>
                  <a:cubicBezTo>
                    <a:pt x="503" y="430"/>
                    <a:pt x="659" y="326"/>
                    <a:pt x="829" y="326"/>
                  </a:cubicBezTo>
                  <a:cubicBezTo>
                    <a:pt x="847" y="326"/>
                    <a:pt x="864" y="327"/>
                    <a:pt x="882" y="329"/>
                  </a:cubicBezTo>
                  <a:cubicBezTo>
                    <a:pt x="989" y="353"/>
                    <a:pt x="1096" y="413"/>
                    <a:pt x="1156" y="496"/>
                  </a:cubicBezTo>
                  <a:cubicBezTo>
                    <a:pt x="1239" y="615"/>
                    <a:pt x="1263" y="782"/>
                    <a:pt x="1239" y="948"/>
                  </a:cubicBezTo>
                  <a:cubicBezTo>
                    <a:pt x="1181" y="1307"/>
                    <a:pt x="888" y="1676"/>
                    <a:pt x="675" y="1676"/>
                  </a:cubicBezTo>
                  <a:cubicBezTo>
                    <a:pt x="669" y="1676"/>
                    <a:pt x="662" y="1675"/>
                    <a:pt x="656" y="1675"/>
                  </a:cubicBezTo>
                  <a:cubicBezTo>
                    <a:pt x="513" y="1663"/>
                    <a:pt x="370" y="1401"/>
                    <a:pt x="334" y="1103"/>
                  </a:cubicBezTo>
                  <a:cubicBezTo>
                    <a:pt x="310" y="1020"/>
                    <a:pt x="239" y="960"/>
                    <a:pt x="156" y="960"/>
                  </a:cubicBezTo>
                  <a:cubicBezTo>
                    <a:pt x="60" y="972"/>
                    <a:pt x="1" y="1044"/>
                    <a:pt x="1" y="1139"/>
                  </a:cubicBezTo>
                  <a:cubicBezTo>
                    <a:pt x="48" y="1520"/>
                    <a:pt x="251" y="1937"/>
                    <a:pt x="608" y="1984"/>
                  </a:cubicBezTo>
                  <a:lnTo>
                    <a:pt x="691" y="1984"/>
                  </a:lnTo>
                  <a:cubicBezTo>
                    <a:pt x="882" y="1984"/>
                    <a:pt x="1072" y="1877"/>
                    <a:pt x="1251" y="1675"/>
                  </a:cubicBezTo>
                  <a:cubicBezTo>
                    <a:pt x="1418" y="1484"/>
                    <a:pt x="1537" y="1222"/>
                    <a:pt x="1561" y="984"/>
                  </a:cubicBezTo>
                  <a:cubicBezTo>
                    <a:pt x="1596" y="734"/>
                    <a:pt x="1537" y="484"/>
                    <a:pt x="1406" y="306"/>
                  </a:cubicBezTo>
                  <a:cubicBezTo>
                    <a:pt x="1287" y="139"/>
                    <a:pt x="1108" y="32"/>
                    <a:pt x="918" y="8"/>
                  </a:cubicBezTo>
                  <a:cubicBezTo>
                    <a:pt x="882" y="3"/>
                    <a:pt x="846" y="0"/>
                    <a:pt x="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437;p135"/>
            <p:cNvSpPr/>
            <p:nvPr/>
          </p:nvSpPr>
          <p:spPr>
            <a:xfrm>
              <a:off x="5659789" y="3396786"/>
              <a:ext cx="48032" cy="55392"/>
            </a:xfrm>
            <a:custGeom>
              <a:avLst/>
              <a:gdLst/>
              <a:ahLst/>
              <a:cxnLst/>
              <a:rect l="l" t="t" r="r" b="b"/>
              <a:pathLst>
                <a:path w="1501" h="1731" extrusionOk="0">
                  <a:moveTo>
                    <a:pt x="834" y="313"/>
                  </a:moveTo>
                  <a:cubicBezTo>
                    <a:pt x="882" y="313"/>
                    <a:pt x="929" y="337"/>
                    <a:pt x="965" y="349"/>
                  </a:cubicBezTo>
                  <a:cubicBezTo>
                    <a:pt x="1060" y="385"/>
                    <a:pt x="1120" y="468"/>
                    <a:pt x="1144" y="551"/>
                  </a:cubicBezTo>
                  <a:cubicBezTo>
                    <a:pt x="1168" y="670"/>
                    <a:pt x="1144" y="813"/>
                    <a:pt x="1084" y="932"/>
                  </a:cubicBezTo>
                  <a:cubicBezTo>
                    <a:pt x="981" y="1149"/>
                    <a:pt x="718" y="1392"/>
                    <a:pt x="549" y="1392"/>
                  </a:cubicBezTo>
                  <a:cubicBezTo>
                    <a:pt x="522" y="1392"/>
                    <a:pt x="498" y="1386"/>
                    <a:pt x="477" y="1373"/>
                  </a:cubicBezTo>
                  <a:cubicBezTo>
                    <a:pt x="310" y="1301"/>
                    <a:pt x="334" y="873"/>
                    <a:pt x="453" y="611"/>
                  </a:cubicBezTo>
                  <a:cubicBezTo>
                    <a:pt x="513" y="492"/>
                    <a:pt x="596" y="385"/>
                    <a:pt x="703" y="349"/>
                  </a:cubicBezTo>
                  <a:cubicBezTo>
                    <a:pt x="751" y="337"/>
                    <a:pt x="787" y="313"/>
                    <a:pt x="834" y="313"/>
                  </a:cubicBezTo>
                  <a:close/>
                  <a:moveTo>
                    <a:pt x="828" y="1"/>
                  </a:moveTo>
                  <a:cubicBezTo>
                    <a:pt x="733" y="1"/>
                    <a:pt x="638" y="22"/>
                    <a:pt x="548" y="63"/>
                  </a:cubicBezTo>
                  <a:cubicBezTo>
                    <a:pt x="370" y="135"/>
                    <a:pt x="227" y="289"/>
                    <a:pt x="132" y="480"/>
                  </a:cubicBezTo>
                  <a:cubicBezTo>
                    <a:pt x="48" y="670"/>
                    <a:pt x="1" y="909"/>
                    <a:pt x="13" y="1135"/>
                  </a:cubicBezTo>
                  <a:cubicBezTo>
                    <a:pt x="37" y="1397"/>
                    <a:pt x="156" y="1599"/>
                    <a:pt x="334" y="1682"/>
                  </a:cubicBezTo>
                  <a:cubicBezTo>
                    <a:pt x="394" y="1718"/>
                    <a:pt x="465" y="1730"/>
                    <a:pt x="537" y="1730"/>
                  </a:cubicBezTo>
                  <a:cubicBezTo>
                    <a:pt x="882" y="1730"/>
                    <a:pt x="1239" y="1385"/>
                    <a:pt x="1382" y="1075"/>
                  </a:cubicBezTo>
                  <a:cubicBezTo>
                    <a:pt x="1477" y="885"/>
                    <a:pt x="1501" y="670"/>
                    <a:pt x="1441" y="480"/>
                  </a:cubicBezTo>
                  <a:cubicBezTo>
                    <a:pt x="1406" y="289"/>
                    <a:pt x="1263" y="135"/>
                    <a:pt x="1108" y="63"/>
                  </a:cubicBezTo>
                  <a:cubicBezTo>
                    <a:pt x="1019" y="22"/>
                    <a:pt x="924" y="1"/>
                    <a:pt x="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438;p135"/>
            <p:cNvSpPr/>
            <p:nvPr/>
          </p:nvSpPr>
          <p:spPr>
            <a:xfrm>
              <a:off x="5556941" y="3444402"/>
              <a:ext cx="131840" cy="93856"/>
            </a:xfrm>
            <a:custGeom>
              <a:avLst/>
              <a:gdLst/>
              <a:ahLst/>
              <a:cxnLst/>
              <a:rect l="l" t="t" r="r" b="b"/>
              <a:pathLst>
                <a:path w="4120" h="2933" extrusionOk="0">
                  <a:moveTo>
                    <a:pt x="2169" y="1"/>
                  </a:moveTo>
                  <a:cubicBezTo>
                    <a:pt x="2019" y="1"/>
                    <a:pt x="1871" y="17"/>
                    <a:pt x="1727" y="52"/>
                  </a:cubicBezTo>
                  <a:cubicBezTo>
                    <a:pt x="1203" y="159"/>
                    <a:pt x="750" y="433"/>
                    <a:pt x="429" y="849"/>
                  </a:cubicBezTo>
                  <a:cubicBezTo>
                    <a:pt x="119" y="1254"/>
                    <a:pt x="0" y="1730"/>
                    <a:pt x="72" y="2147"/>
                  </a:cubicBezTo>
                  <a:cubicBezTo>
                    <a:pt x="167" y="2564"/>
                    <a:pt x="429" y="2838"/>
                    <a:pt x="893" y="2909"/>
                  </a:cubicBezTo>
                  <a:cubicBezTo>
                    <a:pt x="1012" y="2921"/>
                    <a:pt x="1131" y="2933"/>
                    <a:pt x="1286" y="2933"/>
                  </a:cubicBezTo>
                  <a:cubicBezTo>
                    <a:pt x="1560" y="2933"/>
                    <a:pt x="1893" y="2897"/>
                    <a:pt x="2298" y="2814"/>
                  </a:cubicBezTo>
                  <a:cubicBezTo>
                    <a:pt x="2905" y="2695"/>
                    <a:pt x="3334" y="2552"/>
                    <a:pt x="3620" y="2361"/>
                  </a:cubicBezTo>
                  <a:cubicBezTo>
                    <a:pt x="3965" y="2135"/>
                    <a:pt x="4120" y="1790"/>
                    <a:pt x="4036" y="1361"/>
                  </a:cubicBezTo>
                  <a:cubicBezTo>
                    <a:pt x="3965" y="1016"/>
                    <a:pt x="3739" y="695"/>
                    <a:pt x="3405" y="433"/>
                  </a:cubicBezTo>
                  <a:cubicBezTo>
                    <a:pt x="3377" y="409"/>
                    <a:pt x="3344" y="399"/>
                    <a:pt x="3312" y="399"/>
                  </a:cubicBezTo>
                  <a:cubicBezTo>
                    <a:pt x="3261" y="399"/>
                    <a:pt x="3213" y="425"/>
                    <a:pt x="3191" y="468"/>
                  </a:cubicBezTo>
                  <a:cubicBezTo>
                    <a:pt x="3120" y="540"/>
                    <a:pt x="3143" y="647"/>
                    <a:pt x="3215" y="695"/>
                  </a:cubicBezTo>
                  <a:cubicBezTo>
                    <a:pt x="3489" y="885"/>
                    <a:pt x="3667" y="1135"/>
                    <a:pt x="3727" y="1397"/>
                  </a:cubicBezTo>
                  <a:cubicBezTo>
                    <a:pt x="3786" y="1683"/>
                    <a:pt x="3679" y="1909"/>
                    <a:pt x="3405" y="2088"/>
                  </a:cubicBezTo>
                  <a:cubicBezTo>
                    <a:pt x="3155" y="2254"/>
                    <a:pt x="2774" y="2385"/>
                    <a:pt x="2203" y="2504"/>
                  </a:cubicBezTo>
                  <a:cubicBezTo>
                    <a:pt x="1798" y="2576"/>
                    <a:pt x="1488" y="2623"/>
                    <a:pt x="1250" y="2623"/>
                  </a:cubicBezTo>
                  <a:cubicBezTo>
                    <a:pt x="595" y="2623"/>
                    <a:pt x="429" y="2373"/>
                    <a:pt x="369" y="2088"/>
                  </a:cubicBezTo>
                  <a:cubicBezTo>
                    <a:pt x="238" y="1433"/>
                    <a:pt x="810" y="564"/>
                    <a:pt x="1774" y="373"/>
                  </a:cubicBezTo>
                  <a:cubicBezTo>
                    <a:pt x="1898" y="348"/>
                    <a:pt x="2024" y="336"/>
                    <a:pt x="2151" y="336"/>
                  </a:cubicBezTo>
                  <a:cubicBezTo>
                    <a:pt x="2328" y="336"/>
                    <a:pt x="2505" y="360"/>
                    <a:pt x="2679" y="409"/>
                  </a:cubicBezTo>
                  <a:cubicBezTo>
                    <a:pt x="2694" y="412"/>
                    <a:pt x="2708" y="414"/>
                    <a:pt x="2722" y="414"/>
                  </a:cubicBezTo>
                  <a:cubicBezTo>
                    <a:pt x="2799" y="414"/>
                    <a:pt x="2863" y="362"/>
                    <a:pt x="2893" y="302"/>
                  </a:cubicBezTo>
                  <a:cubicBezTo>
                    <a:pt x="2917" y="206"/>
                    <a:pt x="2858" y="123"/>
                    <a:pt x="2786" y="87"/>
                  </a:cubicBezTo>
                  <a:cubicBezTo>
                    <a:pt x="2585" y="32"/>
                    <a:pt x="2376" y="1"/>
                    <a:pt x="2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439;p135"/>
            <p:cNvSpPr/>
            <p:nvPr/>
          </p:nvSpPr>
          <p:spPr>
            <a:xfrm>
              <a:off x="5730285" y="3518386"/>
              <a:ext cx="50336" cy="64832"/>
            </a:xfrm>
            <a:custGeom>
              <a:avLst/>
              <a:gdLst/>
              <a:ahLst/>
              <a:cxnLst/>
              <a:rect l="l" t="t" r="r" b="b"/>
              <a:pathLst>
                <a:path w="1573" h="2026" extrusionOk="0">
                  <a:moveTo>
                    <a:pt x="786" y="311"/>
                  </a:moveTo>
                  <a:cubicBezTo>
                    <a:pt x="1060" y="323"/>
                    <a:pt x="1239" y="585"/>
                    <a:pt x="1239" y="907"/>
                  </a:cubicBezTo>
                  <a:cubicBezTo>
                    <a:pt x="1239" y="1157"/>
                    <a:pt x="1120" y="1454"/>
                    <a:pt x="953" y="1597"/>
                  </a:cubicBezTo>
                  <a:cubicBezTo>
                    <a:pt x="905" y="1633"/>
                    <a:pt x="834" y="1681"/>
                    <a:pt x="762" y="1681"/>
                  </a:cubicBezTo>
                  <a:cubicBezTo>
                    <a:pt x="548" y="1669"/>
                    <a:pt x="310" y="1240"/>
                    <a:pt x="322" y="847"/>
                  </a:cubicBezTo>
                  <a:cubicBezTo>
                    <a:pt x="322" y="669"/>
                    <a:pt x="381" y="526"/>
                    <a:pt x="489" y="419"/>
                  </a:cubicBezTo>
                  <a:cubicBezTo>
                    <a:pt x="560" y="347"/>
                    <a:pt x="667" y="311"/>
                    <a:pt x="774" y="311"/>
                  </a:cubicBezTo>
                  <a:close/>
                  <a:moveTo>
                    <a:pt x="766" y="1"/>
                  </a:moveTo>
                  <a:cubicBezTo>
                    <a:pt x="580" y="1"/>
                    <a:pt x="407" y="71"/>
                    <a:pt x="274" y="192"/>
                  </a:cubicBezTo>
                  <a:cubicBezTo>
                    <a:pt x="108" y="359"/>
                    <a:pt x="0" y="585"/>
                    <a:pt x="0" y="847"/>
                  </a:cubicBezTo>
                  <a:cubicBezTo>
                    <a:pt x="0" y="1085"/>
                    <a:pt x="60" y="1371"/>
                    <a:pt x="179" y="1597"/>
                  </a:cubicBezTo>
                  <a:cubicBezTo>
                    <a:pt x="334" y="1859"/>
                    <a:pt x="524" y="2014"/>
                    <a:pt x="751" y="2026"/>
                  </a:cubicBezTo>
                  <a:lnTo>
                    <a:pt x="774" y="2026"/>
                  </a:lnTo>
                  <a:cubicBezTo>
                    <a:pt x="905" y="2026"/>
                    <a:pt x="1060" y="1966"/>
                    <a:pt x="1179" y="1847"/>
                  </a:cubicBezTo>
                  <a:cubicBezTo>
                    <a:pt x="1405" y="1633"/>
                    <a:pt x="1560" y="1264"/>
                    <a:pt x="1560" y="919"/>
                  </a:cubicBezTo>
                  <a:cubicBezTo>
                    <a:pt x="1572" y="419"/>
                    <a:pt x="1251" y="14"/>
                    <a:pt x="810" y="2"/>
                  </a:cubicBezTo>
                  <a:cubicBezTo>
                    <a:pt x="795" y="1"/>
                    <a:pt x="781" y="1"/>
                    <a:pt x="7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440;p135"/>
            <p:cNvSpPr/>
            <p:nvPr/>
          </p:nvSpPr>
          <p:spPr>
            <a:xfrm>
              <a:off x="5674669" y="3533234"/>
              <a:ext cx="49920" cy="56480"/>
            </a:xfrm>
            <a:custGeom>
              <a:avLst/>
              <a:gdLst/>
              <a:ahLst/>
              <a:cxnLst/>
              <a:rect l="l" t="t" r="r" b="b"/>
              <a:pathLst>
                <a:path w="1560" h="1765" extrusionOk="0">
                  <a:moveTo>
                    <a:pt x="726" y="324"/>
                  </a:moveTo>
                  <a:cubicBezTo>
                    <a:pt x="786" y="324"/>
                    <a:pt x="857" y="336"/>
                    <a:pt x="917" y="383"/>
                  </a:cubicBezTo>
                  <a:cubicBezTo>
                    <a:pt x="1012" y="443"/>
                    <a:pt x="1084" y="562"/>
                    <a:pt x="1119" y="693"/>
                  </a:cubicBezTo>
                  <a:cubicBezTo>
                    <a:pt x="1203" y="967"/>
                    <a:pt x="1131" y="1395"/>
                    <a:pt x="953" y="1443"/>
                  </a:cubicBezTo>
                  <a:cubicBezTo>
                    <a:pt x="945" y="1444"/>
                    <a:pt x="938" y="1445"/>
                    <a:pt x="930" y="1445"/>
                  </a:cubicBezTo>
                  <a:cubicBezTo>
                    <a:pt x="860" y="1445"/>
                    <a:pt x="764" y="1397"/>
                    <a:pt x="679" y="1312"/>
                  </a:cubicBezTo>
                  <a:cubicBezTo>
                    <a:pt x="560" y="1193"/>
                    <a:pt x="476" y="1026"/>
                    <a:pt x="429" y="871"/>
                  </a:cubicBezTo>
                  <a:cubicBezTo>
                    <a:pt x="357" y="621"/>
                    <a:pt x="464" y="383"/>
                    <a:pt x="655" y="336"/>
                  </a:cubicBezTo>
                  <a:cubicBezTo>
                    <a:pt x="679" y="336"/>
                    <a:pt x="715" y="324"/>
                    <a:pt x="726" y="324"/>
                  </a:cubicBezTo>
                  <a:close/>
                  <a:moveTo>
                    <a:pt x="740" y="0"/>
                  </a:moveTo>
                  <a:cubicBezTo>
                    <a:pt x="686" y="0"/>
                    <a:pt x="633" y="8"/>
                    <a:pt x="584" y="26"/>
                  </a:cubicBezTo>
                  <a:cubicBezTo>
                    <a:pt x="203" y="133"/>
                    <a:pt x="0" y="538"/>
                    <a:pt x="119" y="967"/>
                  </a:cubicBezTo>
                  <a:cubicBezTo>
                    <a:pt x="179" y="1169"/>
                    <a:pt x="298" y="1383"/>
                    <a:pt x="464" y="1550"/>
                  </a:cubicBezTo>
                  <a:cubicBezTo>
                    <a:pt x="607" y="1693"/>
                    <a:pt x="774" y="1764"/>
                    <a:pt x="941" y="1764"/>
                  </a:cubicBezTo>
                  <a:cubicBezTo>
                    <a:pt x="976" y="1764"/>
                    <a:pt x="1012" y="1764"/>
                    <a:pt x="1060" y="1752"/>
                  </a:cubicBezTo>
                  <a:cubicBezTo>
                    <a:pt x="1453" y="1645"/>
                    <a:pt x="1560" y="1014"/>
                    <a:pt x="1441" y="609"/>
                  </a:cubicBezTo>
                  <a:cubicBezTo>
                    <a:pt x="1381" y="395"/>
                    <a:pt x="1262" y="216"/>
                    <a:pt x="1119" y="121"/>
                  </a:cubicBezTo>
                  <a:cubicBezTo>
                    <a:pt x="1002" y="46"/>
                    <a:pt x="867" y="0"/>
                    <a:pt x="7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441;p135"/>
            <p:cNvSpPr/>
            <p:nvPr/>
          </p:nvSpPr>
          <p:spPr>
            <a:xfrm>
              <a:off x="5777133" y="3542162"/>
              <a:ext cx="60608" cy="57440"/>
            </a:xfrm>
            <a:custGeom>
              <a:avLst/>
              <a:gdLst/>
              <a:ahLst/>
              <a:cxnLst/>
              <a:rect l="l" t="t" r="r" b="b"/>
              <a:pathLst>
                <a:path w="1894" h="1795" extrusionOk="0">
                  <a:moveTo>
                    <a:pt x="1132" y="0"/>
                  </a:moveTo>
                  <a:cubicBezTo>
                    <a:pt x="996" y="0"/>
                    <a:pt x="856" y="35"/>
                    <a:pt x="727" y="104"/>
                  </a:cubicBezTo>
                  <a:cubicBezTo>
                    <a:pt x="656" y="152"/>
                    <a:pt x="620" y="259"/>
                    <a:pt x="668" y="330"/>
                  </a:cubicBezTo>
                  <a:cubicBezTo>
                    <a:pt x="692" y="379"/>
                    <a:pt x="750" y="412"/>
                    <a:pt x="811" y="412"/>
                  </a:cubicBezTo>
                  <a:cubicBezTo>
                    <a:pt x="839" y="412"/>
                    <a:pt x="868" y="405"/>
                    <a:pt x="894" y="390"/>
                  </a:cubicBezTo>
                  <a:cubicBezTo>
                    <a:pt x="980" y="342"/>
                    <a:pt x="1068" y="318"/>
                    <a:pt x="1151" y="318"/>
                  </a:cubicBezTo>
                  <a:cubicBezTo>
                    <a:pt x="1252" y="318"/>
                    <a:pt x="1346" y="354"/>
                    <a:pt x="1418" y="426"/>
                  </a:cubicBezTo>
                  <a:cubicBezTo>
                    <a:pt x="1513" y="509"/>
                    <a:pt x="1561" y="616"/>
                    <a:pt x="1561" y="711"/>
                  </a:cubicBezTo>
                  <a:cubicBezTo>
                    <a:pt x="1561" y="866"/>
                    <a:pt x="1501" y="1009"/>
                    <a:pt x="1382" y="1140"/>
                  </a:cubicBezTo>
                  <a:cubicBezTo>
                    <a:pt x="1191" y="1348"/>
                    <a:pt x="886" y="1487"/>
                    <a:pt x="675" y="1487"/>
                  </a:cubicBezTo>
                  <a:cubicBezTo>
                    <a:pt x="597" y="1487"/>
                    <a:pt x="531" y="1468"/>
                    <a:pt x="489" y="1426"/>
                  </a:cubicBezTo>
                  <a:cubicBezTo>
                    <a:pt x="370" y="1319"/>
                    <a:pt x="394" y="1057"/>
                    <a:pt x="525" y="771"/>
                  </a:cubicBezTo>
                  <a:cubicBezTo>
                    <a:pt x="572" y="699"/>
                    <a:pt x="549" y="592"/>
                    <a:pt x="453" y="545"/>
                  </a:cubicBezTo>
                  <a:cubicBezTo>
                    <a:pt x="433" y="534"/>
                    <a:pt x="409" y="529"/>
                    <a:pt x="384" y="529"/>
                  </a:cubicBezTo>
                  <a:cubicBezTo>
                    <a:pt x="325" y="529"/>
                    <a:pt x="261" y="561"/>
                    <a:pt x="227" y="628"/>
                  </a:cubicBezTo>
                  <a:cubicBezTo>
                    <a:pt x="49" y="961"/>
                    <a:pt x="1" y="1426"/>
                    <a:pt x="263" y="1664"/>
                  </a:cubicBezTo>
                  <a:cubicBezTo>
                    <a:pt x="370" y="1759"/>
                    <a:pt x="501" y="1795"/>
                    <a:pt x="668" y="1795"/>
                  </a:cubicBezTo>
                  <a:cubicBezTo>
                    <a:pt x="751" y="1795"/>
                    <a:pt x="858" y="1783"/>
                    <a:pt x="965" y="1759"/>
                  </a:cubicBezTo>
                  <a:cubicBezTo>
                    <a:pt x="1203" y="1676"/>
                    <a:pt x="1442" y="1533"/>
                    <a:pt x="1620" y="1354"/>
                  </a:cubicBezTo>
                  <a:cubicBezTo>
                    <a:pt x="1811" y="1176"/>
                    <a:pt x="1894" y="938"/>
                    <a:pt x="1882" y="711"/>
                  </a:cubicBezTo>
                  <a:cubicBezTo>
                    <a:pt x="1870" y="521"/>
                    <a:pt x="1799" y="330"/>
                    <a:pt x="1644" y="199"/>
                  </a:cubicBezTo>
                  <a:cubicBezTo>
                    <a:pt x="1505" y="67"/>
                    <a:pt x="1322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442;p135"/>
            <p:cNvSpPr/>
            <p:nvPr/>
          </p:nvSpPr>
          <p:spPr>
            <a:xfrm>
              <a:off x="5811437" y="3593426"/>
              <a:ext cx="56032" cy="47328"/>
            </a:xfrm>
            <a:custGeom>
              <a:avLst/>
              <a:gdLst/>
              <a:ahLst/>
              <a:cxnLst/>
              <a:rect l="l" t="t" r="r" b="b"/>
              <a:pathLst>
                <a:path w="1751" h="1479" extrusionOk="0">
                  <a:moveTo>
                    <a:pt x="1079" y="312"/>
                  </a:moveTo>
                  <a:cubicBezTo>
                    <a:pt x="1202" y="312"/>
                    <a:pt x="1308" y="364"/>
                    <a:pt x="1370" y="467"/>
                  </a:cubicBezTo>
                  <a:cubicBezTo>
                    <a:pt x="1394" y="574"/>
                    <a:pt x="1405" y="657"/>
                    <a:pt x="1382" y="752"/>
                  </a:cubicBezTo>
                  <a:cubicBezTo>
                    <a:pt x="1346" y="860"/>
                    <a:pt x="1263" y="955"/>
                    <a:pt x="1143" y="1014"/>
                  </a:cubicBezTo>
                  <a:cubicBezTo>
                    <a:pt x="1013" y="1098"/>
                    <a:pt x="834" y="1157"/>
                    <a:pt x="667" y="1157"/>
                  </a:cubicBezTo>
                  <a:cubicBezTo>
                    <a:pt x="524" y="1157"/>
                    <a:pt x="417" y="1122"/>
                    <a:pt x="381" y="1050"/>
                  </a:cubicBezTo>
                  <a:cubicBezTo>
                    <a:pt x="346" y="991"/>
                    <a:pt x="370" y="871"/>
                    <a:pt x="441" y="752"/>
                  </a:cubicBezTo>
                  <a:cubicBezTo>
                    <a:pt x="512" y="610"/>
                    <a:pt x="655" y="467"/>
                    <a:pt x="786" y="395"/>
                  </a:cubicBezTo>
                  <a:cubicBezTo>
                    <a:pt x="887" y="340"/>
                    <a:pt x="988" y="312"/>
                    <a:pt x="1079" y="312"/>
                  </a:cubicBezTo>
                  <a:close/>
                  <a:moveTo>
                    <a:pt x="1052" y="0"/>
                  </a:moveTo>
                  <a:cubicBezTo>
                    <a:pt x="906" y="0"/>
                    <a:pt x="752" y="40"/>
                    <a:pt x="608" y="121"/>
                  </a:cubicBezTo>
                  <a:cubicBezTo>
                    <a:pt x="429" y="229"/>
                    <a:pt x="251" y="407"/>
                    <a:pt x="143" y="598"/>
                  </a:cubicBezTo>
                  <a:cubicBezTo>
                    <a:pt x="12" y="836"/>
                    <a:pt x="0" y="1062"/>
                    <a:pt x="96" y="1229"/>
                  </a:cubicBezTo>
                  <a:cubicBezTo>
                    <a:pt x="203" y="1395"/>
                    <a:pt x="393" y="1479"/>
                    <a:pt x="667" y="1479"/>
                  </a:cubicBezTo>
                  <a:cubicBezTo>
                    <a:pt x="893" y="1479"/>
                    <a:pt x="1120" y="1419"/>
                    <a:pt x="1310" y="1300"/>
                  </a:cubicBezTo>
                  <a:cubicBezTo>
                    <a:pt x="1501" y="1193"/>
                    <a:pt x="1632" y="1038"/>
                    <a:pt x="1691" y="860"/>
                  </a:cubicBezTo>
                  <a:cubicBezTo>
                    <a:pt x="1751" y="681"/>
                    <a:pt x="1739" y="479"/>
                    <a:pt x="1632" y="324"/>
                  </a:cubicBezTo>
                  <a:cubicBezTo>
                    <a:pt x="1513" y="109"/>
                    <a:pt x="1293" y="0"/>
                    <a:pt x="10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443;p135"/>
            <p:cNvSpPr/>
            <p:nvPr/>
          </p:nvSpPr>
          <p:spPr>
            <a:xfrm>
              <a:off x="5679981" y="3591218"/>
              <a:ext cx="130720" cy="99840"/>
            </a:xfrm>
            <a:custGeom>
              <a:avLst/>
              <a:gdLst/>
              <a:ahLst/>
              <a:cxnLst/>
              <a:rect l="l" t="t" r="r" b="b"/>
              <a:pathLst>
                <a:path w="4085" h="3120" extrusionOk="0">
                  <a:moveTo>
                    <a:pt x="1842" y="0"/>
                  </a:moveTo>
                  <a:cubicBezTo>
                    <a:pt x="1616" y="0"/>
                    <a:pt x="1390" y="35"/>
                    <a:pt x="1168" y="107"/>
                  </a:cubicBezTo>
                  <a:cubicBezTo>
                    <a:pt x="691" y="274"/>
                    <a:pt x="322" y="583"/>
                    <a:pt x="156" y="976"/>
                  </a:cubicBezTo>
                  <a:cubicBezTo>
                    <a:pt x="1" y="1381"/>
                    <a:pt x="84" y="1738"/>
                    <a:pt x="418" y="2072"/>
                  </a:cubicBezTo>
                  <a:cubicBezTo>
                    <a:pt x="668" y="2310"/>
                    <a:pt x="1037" y="2524"/>
                    <a:pt x="1632" y="2762"/>
                  </a:cubicBezTo>
                  <a:cubicBezTo>
                    <a:pt x="2215" y="3012"/>
                    <a:pt x="2644" y="3107"/>
                    <a:pt x="2989" y="3119"/>
                  </a:cubicBezTo>
                  <a:cubicBezTo>
                    <a:pt x="3442" y="3119"/>
                    <a:pt x="3763" y="2917"/>
                    <a:pt x="3930" y="2524"/>
                  </a:cubicBezTo>
                  <a:cubicBezTo>
                    <a:pt x="4085" y="2214"/>
                    <a:pt x="4085" y="1833"/>
                    <a:pt x="3942" y="1429"/>
                  </a:cubicBezTo>
                  <a:cubicBezTo>
                    <a:pt x="3912" y="1360"/>
                    <a:pt x="3850" y="1315"/>
                    <a:pt x="3776" y="1315"/>
                  </a:cubicBezTo>
                  <a:cubicBezTo>
                    <a:pt x="3760" y="1315"/>
                    <a:pt x="3744" y="1317"/>
                    <a:pt x="3727" y="1321"/>
                  </a:cubicBezTo>
                  <a:cubicBezTo>
                    <a:pt x="3644" y="1357"/>
                    <a:pt x="3597" y="1441"/>
                    <a:pt x="3632" y="1536"/>
                  </a:cubicBezTo>
                  <a:cubicBezTo>
                    <a:pt x="3739" y="1845"/>
                    <a:pt x="3739" y="2155"/>
                    <a:pt x="3644" y="2417"/>
                  </a:cubicBezTo>
                  <a:cubicBezTo>
                    <a:pt x="3553" y="2621"/>
                    <a:pt x="3403" y="2804"/>
                    <a:pt x="3005" y="2804"/>
                  </a:cubicBezTo>
                  <a:cubicBezTo>
                    <a:pt x="2730" y="2804"/>
                    <a:pt x="2337" y="2717"/>
                    <a:pt x="1763" y="2488"/>
                  </a:cubicBezTo>
                  <a:cubicBezTo>
                    <a:pt x="1227" y="2262"/>
                    <a:pt x="870" y="2072"/>
                    <a:pt x="668" y="1845"/>
                  </a:cubicBezTo>
                  <a:cubicBezTo>
                    <a:pt x="429" y="1619"/>
                    <a:pt x="370" y="1381"/>
                    <a:pt x="489" y="1119"/>
                  </a:cubicBezTo>
                  <a:cubicBezTo>
                    <a:pt x="608" y="810"/>
                    <a:pt x="906" y="548"/>
                    <a:pt x="1299" y="417"/>
                  </a:cubicBezTo>
                  <a:cubicBezTo>
                    <a:pt x="1483" y="353"/>
                    <a:pt x="1677" y="323"/>
                    <a:pt x="1872" y="323"/>
                  </a:cubicBezTo>
                  <a:cubicBezTo>
                    <a:pt x="2117" y="323"/>
                    <a:pt x="2364" y="371"/>
                    <a:pt x="2596" y="464"/>
                  </a:cubicBezTo>
                  <a:cubicBezTo>
                    <a:pt x="2882" y="583"/>
                    <a:pt x="3132" y="762"/>
                    <a:pt x="3335" y="1000"/>
                  </a:cubicBezTo>
                  <a:cubicBezTo>
                    <a:pt x="3366" y="1037"/>
                    <a:pt x="3407" y="1055"/>
                    <a:pt x="3447" y="1055"/>
                  </a:cubicBezTo>
                  <a:cubicBezTo>
                    <a:pt x="3484" y="1055"/>
                    <a:pt x="3520" y="1040"/>
                    <a:pt x="3549" y="1012"/>
                  </a:cubicBezTo>
                  <a:cubicBezTo>
                    <a:pt x="3632" y="952"/>
                    <a:pt x="3632" y="845"/>
                    <a:pt x="3561" y="786"/>
                  </a:cubicBezTo>
                  <a:cubicBezTo>
                    <a:pt x="3346" y="512"/>
                    <a:pt x="3049" y="298"/>
                    <a:pt x="2704" y="167"/>
                  </a:cubicBezTo>
                  <a:cubicBezTo>
                    <a:pt x="2427" y="59"/>
                    <a:pt x="2136" y="0"/>
                    <a:pt x="1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64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62"/>
          <p:cNvSpPr/>
          <p:nvPr/>
        </p:nvSpPr>
        <p:spPr>
          <a:xfrm>
            <a:off x="5425155" y="1414275"/>
            <a:ext cx="1717500" cy="17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62"/>
          <p:cNvSpPr txBox="1">
            <a:spLocks noGrp="1"/>
          </p:cNvSpPr>
          <p:nvPr>
            <p:ph type="title"/>
          </p:nvPr>
        </p:nvSpPr>
        <p:spPr>
          <a:xfrm flipH="1">
            <a:off x="1699668" y="3964201"/>
            <a:ext cx="5854707" cy="920198"/>
          </a:xfrm>
          <a:prstGeom prst="rect">
            <a:avLst/>
          </a:prstGeom>
        </p:spPr>
        <p:txBody>
          <a:bodyPr spcFirstLastPara="1" wrap="square" lIns="91425" tIns="91425" rIns="45700" bIns="91425" anchor="b" anchorCtr="0">
            <a:noAutofit/>
          </a:bodyPr>
          <a:lstStyle/>
          <a:p>
            <a:r>
              <a:rPr lang="ru-RU" sz="2800" b="1" dirty="0" smtClean="0">
                <a:solidFill>
                  <a:srgbClr val="BD0427"/>
                </a:solidFill>
                <a:latin typeface="Electrolize [RUS by Daymarius]" panose="02000506000000020004" pitchFamily="2" charset="0"/>
              </a:rPr>
              <a:t>Таки что мы можем </a:t>
            </a:r>
            <a:r>
              <a:rPr lang="ru-RU" sz="2800" b="1" dirty="0">
                <a:solidFill>
                  <a:schemeClr val="accent3"/>
                </a:solidFill>
                <a:latin typeface="Electrolize [RUS by Daymarius]" panose="02000506000000020004" pitchFamily="2" charset="0"/>
              </a:rPr>
              <a:t>предложить?</a:t>
            </a:r>
            <a:r>
              <a:rPr lang="ru-RU" sz="2800" dirty="0">
                <a:latin typeface="Electrolize [RUS by Daymarius]" panose="02000506000000020004" pitchFamily="2" charset="0"/>
              </a:rPr>
              <a:t/>
            </a:r>
            <a:br>
              <a:rPr lang="ru-RU" sz="2800" dirty="0">
                <a:latin typeface="Electrolize [RUS by Daymarius]" panose="02000506000000020004" pitchFamily="2" charset="0"/>
              </a:rPr>
            </a:br>
            <a:endParaRPr sz="1800" dirty="0">
              <a:latin typeface="Electrolize [RUS by Daymarius]" panose="02000506000000020004" pitchFamily="2" charset="0"/>
            </a:endParaRPr>
          </a:p>
        </p:txBody>
      </p:sp>
      <p:sp>
        <p:nvSpPr>
          <p:cNvPr id="1697" name="Google Shape;1697;p62"/>
          <p:cNvSpPr txBox="1">
            <a:spLocks noGrp="1"/>
          </p:cNvSpPr>
          <p:nvPr>
            <p:ph type="title" idx="2"/>
          </p:nvPr>
        </p:nvSpPr>
        <p:spPr>
          <a:xfrm flipH="1">
            <a:off x="5425080" y="1666958"/>
            <a:ext cx="1717500" cy="12123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5</a:t>
            </a:r>
            <a:endParaRPr dirty="0"/>
          </a:p>
        </p:txBody>
      </p:sp>
      <p:grpSp>
        <p:nvGrpSpPr>
          <p:cNvPr id="1699" name="Google Shape;1699;p62"/>
          <p:cNvGrpSpPr/>
          <p:nvPr/>
        </p:nvGrpSpPr>
        <p:grpSpPr>
          <a:xfrm>
            <a:off x="5425168" y="3409943"/>
            <a:ext cx="1717450" cy="413059"/>
            <a:chOff x="4112375" y="1527375"/>
            <a:chExt cx="2388997" cy="574571"/>
          </a:xfrm>
        </p:grpSpPr>
        <p:sp>
          <p:nvSpPr>
            <p:cNvPr id="1700" name="Google Shape;1700;p62"/>
            <p:cNvSpPr/>
            <p:nvPr/>
          </p:nvSpPr>
          <p:spPr>
            <a:xfrm>
              <a:off x="4112375" y="1527375"/>
              <a:ext cx="2388997" cy="574571"/>
            </a:xfrm>
            <a:custGeom>
              <a:avLst/>
              <a:gdLst/>
              <a:ahLst/>
              <a:cxnLst/>
              <a:rect l="l" t="t" r="r" b="b"/>
              <a:pathLst>
                <a:path w="17829" h="4288" fill="none" extrusionOk="0">
                  <a:moveTo>
                    <a:pt x="16978" y="4287"/>
                  </a:moveTo>
                  <a:lnTo>
                    <a:pt x="851" y="4287"/>
                  </a:lnTo>
                  <a:lnTo>
                    <a:pt x="0" y="3524"/>
                  </a:lnTo>
                  <a:lnTo>
                    <a:pt x="0" y="759"/>
                  </a:lnTo>
                  <a:lnTo>
                    <a:pt x="851" y="1"/>
                  </a:lnTo>
                  <a:lnTo>
                    <a:pt x="16978" y="1"/>
                  </a:lnTo>
                  <a:lnTo>
                    <a:pt x="17829" y="759"/>
                  </a:lnTo>
                  <a:lnTo>
                    <a:pt x="17829" y="3524"/>
                  </a:lnTo>
                  <a:close/>
                  <a:moveTo>
                    <a:pt x="873" y="4238"/>
                  </a:moveTo>
                  <a:lnTo>
                    <a:pt x="16962" y="4238"/>
                  </a:lnTo>
                  <a:lnTo>
                    <a:pt x="17780" y="3507"/>
                  </a:lnTo>
                  <a:lnTo>
                    <a:pt x="17780" y="781"/>
                  </a:lnTo>
                  <a:lnTo>
                    <a:pt x="16962" y="50"/>
                  </a:lnTo>
                  <a:lnTo>
                    <a:pt x="873" y="50"/>
                  </a:lnTo>
                  <a:lnTo>
                    <a:pt x="55" y="781"/>
                  </a:lnTo>
                  <a:lnTo>
                    <a:pt x="55" y="350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2"/>
            <p:cNvSpPr/>
            <p:nvPr/>
          </p:nvSpPr>
          <p:spPr>
            <a:xfrm>
              <a:off x="4230694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2" y="2896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2"/>
            <p:cNvSpPr/>
            <p:nvPr/>
          </p:nvSpPr>
          <p:spPr>
            <a:xfrm>
              <a:off x="4340302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2"/>
            <p:cNvSpPr/>
            <p:nvPr/>
          </p:nvSpPr>
          <p:spPr>
            <a:xfrm>
              <a:off x="4449911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2"/>
            <p:cNvSpPr/>
            <p:nvPr/>
          </p:nvSpPr>
          <p:spPr>
            <a:xfrm>
              <a:off x="4559654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2"/>
            <p:cNvSpPr/>
            <p:nvPr/>
          </p:nvSpPr>
          <p:spPr>
            <a:xfrm>
              <a:off x="4669933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2"/>
            <p:cNvSpPr/>
            <p:nvPr/>
          </p:nvSpPr>
          <p:spPr>
            <a:xfrm>
              <a:off x="4779541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2"/>
            <p:cNvSpPr/>
            <p:nvPr/>
          </p:nvSpPr>
          <p:spPr>
            <a:xfrm>
              <a:off x="4889150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2"/>
            <p:cNvSpPr/>
            <p:nvPr/>
          </p:nvSpPr>
          <p:spPr>
            <a:xfrm>
              <a:off x="4999563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2"/>
            <p:cNvSpPr/>
            <p:nvPr/>
          </p:nvSpPr>
          <p:spPr>
            <a:xfrm>
              <a:off x="5109172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2"/>
            <p:cNvSpPr/>
            <p:nvPr/>
          </p:nvSpPr>
          <p:spPr>
            <a:xfrm>
              <a:off x="5218780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2"/>
            <p:cNvSpPr/>
            <p:nvPr/>
          </p:nvSpPr>
          <p:spPr>
            <a:xfrm>
              <a:off x="5328389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2"/>
            <p:cNvSpPr/>
            <p:nvPr/>
          </p:nvSpPr>
          <p:spPr>
            <a:xfrm>
              <a:off x="5438802" y="1620234"/>
              <a:ext cx="65792" cy="388184"/>
            </a:xfrm>
            <a:custGeom>
              <a:avLst/>
              <a:gdLst/>
              <a:ahLst/>
              <a:cxnLst/>
              <a:rect l="l" t="t" r="r" b="b"/>
              <a:pathLst>
                <a:path w="491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2"/>
            <p:cNvSpPr/>
            <p:nvPr/>
          </p:nvSpPr>
          <p:spPr>
            <a:xfrm>
              <a:off x="5548411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2"/>
            <p:cNvSpPr/>
            <p:nvPr/>
          </p:nvSpPr>
          <p:spPr>
            <a:xfrm>
              <a:off x="5658019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2"/>
            <p:cNvSpPr/>
            <p:nvPr/>
          </p:nvSpPr>
          <p:spPr>
            <a:xfrm>
              <a:off x="5767628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2"/>
            <p:cNvSpPr/>
            <p:nvPr/>
          </p:nvSpPr>
          <p:spPr>
            <a:xfrm>
              <a:off x="5877907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2" y="2896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2"/>
            <p:cNvSpPr/>
            <p:nvPr/>
          </p:nvSpPr>
          <p:spPr>
            <a:xfrm>
              <a:off x="5987516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2"/>
            <p:cNvSpPr/>
            <p:nvPr/>
          </p:nvSpPr>
          <p:spPr>
            <a:xfrm>
              <a:off x="6097258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2"/>
            <p:cNvSpPr/>
            <p:nvPr/>
          </p:nvSpPr>
          <p:spPr>
            <a:xfrm>
              <a:off x="6207537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2"/>
            <p:cNvSpPr/>
            <p:nvPr/>
          </p:nvSpPr>
          <p:spPr>
            <a:xfrm>
              <a:off x="6317146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31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1</a:t>
            </a:r>
            <a:r>
              <a:rPr lang="en-US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5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48" y="651224"/>
            <a:ext cx="2762371" cy="34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2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5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НЕЛЬЗЯ БЫТЬ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НЕЗАМЕНИМЫМ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1</a:t>
            </a:r>
            <a:r>
              <a:rPr lang="en-US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6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64375" y="2135745"/>
            <a:ext cx="204811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Пишите </a:t>
            </a:r>
            <a:endParaRPr lang="en-US" sz="2000" dirty="0" smtClean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 algn="ctr">
              <a:spcBef>
                <a:spcPts val="600"/>
              </a:spcBef>
            </a:pPr>
            <a:r>
              <a:rPr lang="ru-RU" sz="20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документацию!</a:t>
            </a:r>
            <a:endParaRPr lang="en-US" sz="20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1" y="1230583"/>
            <a:ext cx="4152552" cy="337998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65" y="1415404"/>
            <a:ext cx="1868585" cy="30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5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НЕЛЬЗЯ БЫТЬ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НЕЗАМЕНИМЫМ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1</a:t>
            </a:r>
            <a:r>
              <a:rPr lang="en-US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7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83645" y="1987859"/>
            <a:ext cx="2386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Пишите документацию, даже если кажется, что больно!</a:t>
            </a:r>
            <a:endParaRPr lang="en-US" sz="18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170" y="1130887"/>
            <a:ext cx="4374456" cy="35606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28" y="2014231"/>
            <a:ext cx="1598869" cy="257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НУЖНО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ДЕЛЕГИРОВАТЬ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18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49" y="1130779"/>
            <a:ext cx="5522301" cy="3060488"/>
          </a:xfrm>
          <a:prstGeom prst="rect">
            <a:avLst/>
          </a:prstGeom>
        </p:spPr>
      </p:pic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05</a:t>
            </a:r>
            <a:endParaRPr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779749" y="4052276"/>
            <a:ext cx="5845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Так и бумажкам</a:t>
            </a:r>
            <a:endParaRPr lang="en-US" sz="18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88059" y="2214881"/>
            <a:ext cx="2571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Как членам команды</a:t>
            </a:r>
            <a:endParaRPr lang="en-US" sz="18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19" y="1357404"/>
            <a:ext cx="2591162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57"/>
          <p:cNvSpPr txBox="1">
            <a:spLocks noGrp="1"/>
          </p:cNvSpPr>
          <p:nvPr>
            <p:ph type="title"/>
          </p:nvPr>
        </p:nvSpPr>
        <p:spPr>
          <a:xfrm>
            <a:off x="767962" y="960099"/>
            <a:ext cx="7607866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Electrolize [RUS by Daymarius]" panose="02000506000000020004" pitchFamily="2" charset="0"/>
              </a:rPr>
              <a:t>КОГО ЗАИНТЕРЕСУЕТ</a:t>
            </a:r>
            <a:endParaRPr lang="ru-RU" dirty="0">
              <a:latin typeface="Electrolize [RUS by Daymarius]" panose="02000506000000020004" pitchFamily="2" charset="0"/>
            </a:endParaRPr>
          </a:p>
        </p:txBody>
      </p:sp>
      <p:grpSp>
        <p:nvGrpSpPr>
          <p:cNvPr id="1552" name="Google Shape;1552;p57"/>
          <p:cNvGrpSpPr/>
          <p:nvPr/>
        </p:nvGrpSpPr>
        <p:grpSpPr>
          <a:xfrm>
            <a:off x="447691" y="615700"/>
            <a:ext cx="1433637" cy="344800"/>
            <a:chOff x="4112375" y="1527375"/>
            <a:chExt cx="2388997" cy="574571"/>
          </a:xfrm>
        </p:grpSpPr>
        <p:sp>
          <p:nvSpPr>
            <p:cNvPr id="1553" name="Google Shape;1553;p57"/>
            <p:cNvSpPr/>
            <p:nvPr/>
          </p:nvSpPr>
          <p:spPr>
            <a:xfrm>
              <a:off x="4112375" y="1527375"/>
              <a:ext cx="2388997" cy="574571"/>
            </a:xfrm>
            <a:custGeom>
              <a:avLst/>
              <a:gdLst/>
              <a:ahLst/>
              <a:cxnLst/>
              <a:rect l="l" t="t" r="r" b="b"/>
              <a:pathLst>
                <a:path w="17829" h="4288" fill="none" extrusionOk="0">
                  <a:moveTo>
                    <a:pt x="16978" y="4287"/>
                  </a:moveTo>
                  <a:lnTo>
                    <a:pt x="851" y="4287"/>
                  </a:lnTo>
                  <a:lnTo>
                    <a:pt x="0" y="3524"/>
                  </a:lnTo>
                  <a:lnTo>
                    <a:pt x="0" y="759"/>
                  </a:lnTo>
                  <a:lnTo>
                    <a:pt x="851" y="1"/>
                  </a:lnTo>
                  <a:lnTo>
                    <a:pt x="16978" y="1"/>
                  </a:lnTo>
                  <a:lnTo>
                    <a:pt x="17829" y="759"/>
                  </a:lnTo>
                  <a:lnTo>
                    <a:pt x="17829" y="3524"/>
                  </a:lnTo>
                  <a:close/>
                  <a:moveTo>
                    <a:pt x="873" y="4238"/>
                  </a:moveTo>
                  <a:lnTo>
                    <a:pt x="16962" y="4238"/>
                  </a:lnTo>
                  <a:lnTo>
                    <a:pt x="17780" y="3507"/>
                  </a:lnTo>
                  <a:lnTo>
                    <a:pt x="17780" y="781"/>
                  </a:lnTo>
                  <a:lnTo>
                    <a:pt x="16962" y="50"/>
                  </a:lnTo>
                  <a:lnTo>
                    <a:pt x="873" y="50"/>
                  </a:lnTo>
                  <a:lnTo>
                    <a:pt x="55" y="781"/>
                  </a:lnTo>
                  <a:lnTo>
                    <a:pt x="55" y="350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7"/>
            <p:cNvSpPr/>
            <p:nvPr/>
          </p:nvSpPr>
          <p:spPr>
            <a:xfrm>
              <a:off x="4230694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2" y="2896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4340302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7"/>
            <p:cNvSpPr/>
            <p:nvPr/>
          </p:nvSpPr>
          <p:spPr>
            <a:xfrm>
              <a:off x="4449911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7"/>
            <p:cNvSpPr/>
            <p:nvPr/>
          </p:nvSpPr>
          <p:spPr>
            <a:xfrm>
              <a:off x="4559654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4669933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4779541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4889150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4999563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5109172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5218780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5328389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7"/>
            <p:cNvSpPr/>
            <p:nvPr/>
          </p:nvSpPr>
          <p:spPr>
            <a:xfrm>
              <a:off x="5438802" y="1620234"/>
              <a:ext cx="65792" cy="388184"/>
            </a:xfrm>
            <a:custGeom>
              <a:avLst/>
              <a:gdLst/>
              <a:ahLst/>
              <a:cxnLst/>
              <a:rect l="l" t="t" r="r" b="b"/>
              <a:pathLst>
                <a:path w="491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7"/>
            <p:cNvSpPr/>
            <p:nvPr/>
          </p:nvSpPr>
          <p:spPr>
            <a:xfrm>
              <a:off x="5548411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7"/>
            <p:cNvSpPr/>
            <p:nvPr/>
          </p:nvSpPr>
          <p:spPr>
            <a:xfrm>
              <a:off x="5658019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7"/>
            <p:cNvSpPr/>
            <p:nvPr/>
          </p:nvSpPr>
          <p:spPr>
            <a:xfrm>
              <a:off x="5767628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7"/>
            <p:cNvSpPr/>
            <p:nvPr/>
          </p:nvSpPr>
          <p:spPr>
            <a:xfrm>
              <a:off x="5877907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2" y="2896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7"/>
            <p:cNvSpPr/>
            <p:nvPr/>
          </p:nvSpPr>
          <p:spPr>
            <a:xfrm>
              <a:off x="5987516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6097258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6207537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6317146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28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fld id="{D869C113-E8C3-404C-9D83-454D11FAB461}" type="slidenum">
              <a:rPr lang="ru-RU" sz="105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pPr>
                <a:buClr>
                  <a:schemeClr val="dk2"/>
                </a:buClr>
                <a:buSzPts val="3200"/>
              </a:pPr>
              <a:t>2</a:t>
            </a:fld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35" y="1912462"/>
            <a:ext cx="2071028" cy="27543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084" y="1912462"/>
            <a:ext cx="2068396" cy="27543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3803" y="1912462"/>
            <a:ext cx="2068396" cy="2754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05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326300" y="426925"/>
            <a:ext cx="833637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dirty="0" smtClean="0">
                <a:latin typeface="Electrolize [RUS by Daymarius]" panose="02000506000000020004" pitchFamily="2" charset="0"/>
              </a:rPr>
              <a:t>ПЕРЕКЛЮЧАТЬ </a:t>
            </a:r>
            <a:r>
              <a:rPr lang="ru-RU" sz="27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РАБОЧУЮ ДЕЯТЕЛЬНОСТЬ</a:t>
            </a:r>
            <a:endParaRPr lang="ru-RU" sz="27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19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2" y="1564160"/>
            <a:ext cx="6026150" cy="296612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311390" y="2447059"/>
            <a:ext cx="225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Автономность от рабочего места также никто не отменял</a:t>
            </a:r>
            <a:endParaRPr lang="en-US" sz="18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26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05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И НЕ ЗАБЫВАТЬ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О МЕЛОЧАХ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20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88720" y="1254404"/>
            <a:ext cx="584505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Обустраивать рабочую 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обстановку и не отвлекаться на посторонние факторы просто так. Особенно важно дома.</a:t>
            </a:r>
          </a:p>
          <a:p>
            <a:pPr>
              <a:spcBef>
                <a:spcPts val="600"/>
              </a:spcBef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Помнить об увлечениях, посвящать нерабочее время им и другим людям.</a:t>
            </a:r>
          </a:p>
          <a:p>
            <a:pPr>
              <a:spcBef>
                <a:spcPts val="600"/>
              </a:spcBef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Даже если работа становится увлечением – использовать пет-проекты с осторожностью</a:t>
            </a:r>
          </a:p>
          <a:p>
            <a:pPr>
              <a:spcBef>
                <a:spcPts val="600"/>
              </a:spcBef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Разминать шею (а всё, что ниже – не обязательно)</a:t>
            </a:r>
          </a:p>
          <a:p>
            <a:pPr>
              <a:spcBef>
                <a:spcPts val="600"/>
              </a:spcBef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Хочешь поработать в выходной – пиши записку</a:t>
            </a:r>
            <a:endParaRPr lang="en-US" sz="18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grpSp>
        <p:nvGrpSpPr>
          <p:cNvPr id="9" name="Google Shape;3046;p115"/>
          <p:cNvGrpSpPr/>
          <p:nvPr/>
        </p:nvGrpSpPr>
        <p:grpSpPr>
          <a:xfrm>
            <a:off x="6757069" y="2789103"/>
            <a:ext cx="434779" cy="494497"/>
            <a:chOff x="5533849" y="2018909"/>
            <a:chExt cx="276777" cy="314793"/>
          </a:xfrm>
          <a:solidFill>
            <a:srgbClr val="336600"/>
          </a:solidFill>
        </p:grpSpPr>
        <p:sp>
          <p:nvSpPr>
            <p:cNvPr id="10" name="Google Shape;3047;p115"/>
            <p:cNvSpPr/>
            <p:nvPr/>
          </p:nvSpPr>
          <p:spPr>
            <a:xfrm>
              <a:off x="5603337" y="2018909"/>
              <a:ext cx="138105" cy="25802"/>
            </a:xfrm>
            <a:custGeom>
              <a:avLst/>
              <a:gdLst/>
              <a:ahLst/>
              <a:cxnLst/>
              <a:rect l="l" t="t" r="r" b="b"/>
              <a:pathLst>
                <a:path w="6338" h="1184" extrusionOk="0">
                  <a:moveTo>
                    <a:pt x="3167" y="1"/>
                  </a:moveTo>
                  <a:cubicBezTo>
                    <a:pt x="2145" y="1"/>
                    <a:pt x="1125" y="260"/>
                    <a:pt x="210" y="776"/>
                  </a:cubicBezTo>
                  <a:cubicBezTo>
                    <a:pt x="0" y="898"/>
                    <a:pt x="115" y="1177"/>
                    <a:pt x="298" y="1177"/>
                  </a:cubicBezTo>
                  <a:cubicBezTo>
                    <a:pt x="332" y="1177"/>
                    <a:pt x="369" y="1167"/>
                    <a:pt x="407" y="1144"/>
                  </a:cubicBezTo>
                  <a:cubicBezTo>
                    <a:pt x="1260" y="662"/>
                    <a:pt x="2208" y="422"/>
                    <a:pt x="3156" y="422"/>
                  </a:cubicBezTo>
                  <a:cubicBezTo>
                    <a:pt x="4117" y="422"/>
                    <a:pt x="5078" y="668"/>
                    <a:pt x="5943" y="1157"/>
                  </a:cubicBezTo>
                  <a:cubicBezTo>
                    <a:pt x="5970" y="1170"/>
                    <a:pt x="6009" y="1183"/>
                    <a:pt x="6048" y="1183"/>
                  </a:cubicBezTo>
                  <a:cubicBezTo>
                    <a:pt x="6258" y="1183"/>
                    <a:pt x="6337" y="894"/>
                    <a:pt x="6153" y="789"/>
                  </a:cubicBezTo>
                  <a:cubicBezTo>
                    <a:pt x="5225" y="263"/>
                    <a:pt x="4195" y="1"/>
                    <a:pt x="3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48;p115"/>
            <p:cNvSpPr/>
            <p:nvPr/>
          </p:nvSpPr>
          <p:spPr>
            <a:xfrm>
              <a:off x="5533849" y="2090126"/>
              <a:ext cx="276777" cy="243575"/>
            </a:xfrm>
            <a:custGeom>
              <a:avLst/>
              <a:gdLst/>
              <a:ahLst/>
              <a:cxnLst/>
              <a:rect l="l" t="t" r="r" b="b"/>
              <a:pathLst>
                <a:path w="12702" h="11177" extrusionOk="0">
                  <a:moveTo>
                    <a:pt x="11114" y="7926"/>
                  </a:moveTo>
                  <a:lnTo>
                    <a:pt x="11678" y="8897"/>
                  </a:lnTo>
                  <a:cubicBezTo>
                    <a:pt x="11730" y="8989"/>
                    <a:pt x="11757" y="9081"/>
                    <a:pt x="11757" y="9186"/>
                  </a:cubicBezTo>
                  <a:lnTo>
                    <a:pt x="10969" y="9186"/>
                  </a:lnTo>
                  <a:cubicBezTo>
                    <a:pt x="10891" y="9186"/>
                    <a:pt x="10812" y="9146"/>
                    <a:pt x="10772" y="9081"/>
                  </a:cubicBezTo>
                  <a:lnTo>
                    <a:pt x="10326" y="8280"/>
                  </a:lnTo>
                  <a:cubicBezTo>
                    <a:pt x="10602" y="8175"/>
                    <a:pt x="10864" y="8057"/>
                    <a:pt x="11114" y="7926"/>
                  </a:cubicBezTo>
                  <a:close/>
                  <a:moveTo>
                    <a:pt x="1562" y="7926"/>
                  </a:moveTo>
                  <a:cubicBezTo>
                    <a:pt x="1837" y="8070"/>
                    <a:pt x="2113" y="8188"/>
                    <a:pt x="2402" y="8306"/>
                  </a:cubicBezTo>
                  <a:lnTo>
                    <a:pt x="1969" y="9081"/>
                  </a:lnTo>
                  <a:cubicBezTo>
                    <a:pt x="1929" y="9146"/>
                    <a:pt x="1851" y="9186"/>
                    <a:pt x="1772" y="9199"/>
                  </a:cubicBezTo>
                  <a:lnTo>
                    <a:pt x="919" y="9199"/>
                  </a:lnTo>
                  <a:cubicBezTo>
                    <a:pt x="919" y="9081"/>
                    <a:pt x="945" y="8989"/>
                    <a:pt x="1011" y="8897"/>
                  </a:cubicBezTo>
                  <a:lnTo>
                    <a:pt x="1562" y="7926"/>
                  </a:lnTo>
                  <a:close/>
                  <a:moveTo>
                    <a:pt x="1120" y="1"/>
                  </a:moveTo>
                  <a:cubicBezTo>
                    <a:pt x="1048" y="1"/>
                    <a:pt x="976" y="36"/>
                    <a:pt x="932" y="119"/>
                  </a:cubicBezTo>
                  <a:cubicBezTo>
                    <a:pt x="1" y="2048"/>
                    <a:pt x="158" y="4331"/>
                    <a:pt x="1339" y="6102"/>
                  </a:cubicBezTo>
                  <a:cubicBezTo>
                    <a:pt x="1313" y="6115"/>
                    <a:pt x="1286" y="6128"/>
                    <a:pt x="1247" y="6142"/>
                  </a:cubicBezTo>
                  <a:cubicBezTo>
                    <a:pt x="1037" y="6260"/>
                    <a:pt x="906" y="6470"/>
                    <a:pt x="906" y="6719"/>
                  </a:cubicBezTo>
                  <a:lnTo>
                    <a:pt x="906" y="7178"/>
                  </a:lnTo>
                  <a:cubicBezTo>
                    <a:pt x="906" y="7388"/>
                    <a:pt x="1011" y="7598"/>
                    <a:pt x="1195" y="7716"/>
                  </a:cubicBezTo>
                  <a:lnTo>
                    <a:pt x="643" y="8687"/>
                  </a:lnTo>
                  <a:cubicBezTo>
                    <a:pt x="539" y="8844"/>
                    <a:pt x="499" y="9028"/>
                    <a:pt x="499" y="9212"/>
                  </a:cubicBezTo>
                  <a:lnTo>
                    <a:pt x="499" y="10970"/>
                  </a:lnTo>
                  <a:cubicBezTo>
                    <a:pt x="499" y="11108"/>
                    <a:pt x="604" y="11177"/>
                    <a:pt x="709" y="11177"/>
                  </a:cubicBezTo>
                  <a:cubicBezTo>
                    <a:pt x="814" y="11177"/>
                    <a:pt x="919" y="11108"/>
                    <a:pt x="919" y="10970"/>
                  </a:cubicBezTo>
                  <a:lnTo>
                    <a:pt x="919" y="9618"/>
                  </a:lnTo>
                  <a:lnTo>
                    <a:pt x="1772" y="9618"/>
                  </a:lnTo>
                  <a:cubicBezTo>
                    <a:pt x="2008" y="9618"/>
                    <a:pt x="2218" y="9500"/>
                    <a:pt x="2336" y="9290"/>
                  </a:cubicBezTo>
                  <a:lnTo>
                    <a:pt x="2808" y="8464"/>
                  </a:lnTo>
                  <a:cubicBezTo>
                    <a:pt x="3884" y="8805"/>
                    <a:pt x="5013" y="8989"/>
                    <a:pt x="6154" y="9002"/>
                  </a:cubicBezTo>
                  <a:lnTo>
                    <a:pt x="6154" y="10970"/>
                  </a:lnTo>
                  <a:cubicBezTo>
                    <a:pt x="6167" y="11101"/>
                    <a:pt x="6269" y="11167"/>
                    <a:pt x="6371" y="11167"/>
                  </a:cubicBezTo>
                  <a:cubicBezTo>
                    <a:pt x="6472" y="11167"/>
                    <a:pt x="6574" y="11101"/>
                    <a:pt x="6587" y="10970"/>
                  </a:cubicBezTo>
                  <a:lnTo>
                    <a:pt x="6587" y="8989"/>
                  </a:lnTo>
                  <a:cubicBezTo>
                    <a:pt x="7204" y="8976"/>
                    <a:pt x="7820" y="8910"/>
                    <a:pt x="8424" y="8805"/>
                  </a:cubicBezTo>
                  <a:cubicBezTo>
                    <a:pt x="8708" y="8768"/>
                    <a:pt x="8655" y="8381"/>
                    <a:pt x="8406" y="8381"/>
                  </a:cubicBezTo>
                  <a:cubicBezTo>
                    <a:pt x="8391" y="8381"/>
                    <a:pt x="8375" y="8382"/>
                    <a:pt x="8358" y="8385"/>
                  </a:cubicBezTo>
                  <a:cubicBezTo>
                    <a:pt x="7689" y="8503"/>
                    <a:pt x="7020" y="8569"/>
                    <a:pt x="6338" y="8569"/>
                  </a:cubicBezTo>
                  <a:cubicBezTo>
                    <a:pt x="4448" y="8569"/>
                    <a:pt x="2651" y="8123"/>
                    <a:pt x="1431" y="7349"/>
                  </a:cubicBezTo>
                  <a:cubicBezTo>
                    <a:pt x="1365" y="7309"/>
                    <a:pt x="1326" y="7244"/>
                    <a:pt x="1326" y="7165"/>
                  </a:cubicBezTo>
                  <a:lnTo>
                    <a:pt x="1326" y="6706"/>
                  </a:lnTo>
                  <a:cubicBezTo>
                    <a:pt x="1326" y="6582"/>
                    <a:pt x="1429" y="6493"/>
                    <a:pt x="1541" y="6493"/>
                  </a:cubicBezTo>
                  <a:cubicBezTo>
                    <a:pt x="1583" y="6493"/>
                    <a:pt x="1627" y="6506"/>
                    <a:pt x="1667" y="6535"/>
                  </a:cubicBezTo>
                  <a:cubicBezTo>
                    <a:pt x="2257" y="6916"/>
                    <a:pt x="2900" y="7217"/>
                    <a:pt x="3582" y="7388"/>
                  </a:cubicBezTo>
                  <a:cubicBezTo>
                    <a:pt x="4430" y="7625"/>
                    <a:pt x="5313" y="7743"/>
                    <a:pt x="6198" y="7743"/>
                  </a:cubicBezTo>
                  <a:cubicBezTo>
                    <a:pt x="6245" y="7743"/>
                    <a:pt x="6291" y="7743"/>
                    <a:pt x="6338" y="7742"/>
                  </a:cubicBezTo>
                  <a:cubicBezTo>
                    <a:pt x="8201" y="7742"/>
                    <a:pt x="9959" y="7283"/>
                    <a:pt x="11035" y="6522"/>
                  </a:cubicBezTo>
                  <a:cubicBezTo>
                    <a:pt x="11077" y="6488"/>
                    <a:pt x="11124" y="6472"/>
                    <a:pt x="11169" y="6472"/>
                  </a:cubicBezTo>
                  <a:cubicBezTo>
                    <a:pt x="11277" y="6472"/>
                    <a:pt x="11376" y="6563"/>
                    <a:pt x="11376" y="6693"/>
                  </a:cubicBezTo>
                  <a:lnTo>
                    <a:pt x="11376" y="7152"/>
                  </a:lnTo>
                  <a:cubicBezTo>
                    <a:pt x="11376" y="7231"/>
                    <a:pt x="11350" y="7296"/>
                    <a:pt x="11284" y="7336"/>
                  </a:cubicBezTo>
                  <a:cubicBezTo>
                    <a:pt x="10641" y="7729"/>
                    <a:pt x="9946" y="8018"/>
                    <a:pt x="9224" y="8201"/>
                  </a:cubicBezTo>
                  <a:cubicBezTo>
                    <a:pt x="9106" y="8228"/>
                    <a:pt x="9041" y="8346"/>
                    <a:pt x="9067" y="8464"/>
                  </a:cubicBezTo>
                  <a:cubicBezTo>
                    <a:pt x="9089" y="8553"/>
                    <a:pt x="9178" y="8614"/>
                    <a:pt x="9277" y="8614"/>
                  </a:cubicBezTo>
                  <a:cubicBezTo>
                    <a:pt x="9294" y="8614"/>
                    <a:pt x="9312" y="8612"/>
                    <a:pt x="9329" y="8608"/>
                  </a:cubicBezTo>
                  <a:cubicBezTo>
                    <a:pt x="9539" y="8556"/>
                    <a:pt x="9736" y="8503"/>
                    <a:pt x="9920" y="8438"/>
                  </a:cubicBezTo>
                  <a:lnTo>
                    <a:pt x="10405" y="9277"/>
                  </a:lnTo>
                  <a:cubicBezTo>
                    <a:pt x="10510" y="9487"/>
                    <a:pt x="10733" y="9605"/>
                    <a:pt x="10969" y="9605"/>
                  </a:cubicBezTo>
                  <a:lnTo>
                    <a:pt x="11757" y="9605"/>
                  </a:lnTo>
                  <a:lnTo>
                    <a:pt x="11757" y="10957"/>
                  </a:lnTo>
                  <a:cubicBezTo>
                    <a:pt x="11757" y="11095"/>
                    <a:pt x="11865" y="11163"/>
                    <a:pt x="11973" y="11163"/>
                  </a:cubicBezTo>
                  <a:cubicBezTo>
                    <a:pt x="12081" y="11163"/>
                    <a:pt x="12189" y="11095"/>
                    <a:pt x="12189" y="10957"/>
                  </a:cubicBezTo>
                  <a:lnTo>
                    <a:pt x="12189" y="9225"/>
                  </a:lnTo>
                  <a:cubicBezTo>
                    <a:pt x="12189" y="9028"/>
                    <a:pt x="12137" y="8844"/>
                    <a:pt x="12045" y="8687"/>
                  </a:cubicBezTo>
                  <a:lnTo>
                    <a:pt x="11481" y="7703"/>
                  </a:lnTo>
                  <a:lnTo>
                    <a:pt x="11507" y="7690"/>
                  </a:lnTo>
                  <a:cubicBezTo>
                    <a:pt x="11691" y="7572"/>
                    <a:pt x="11809" y="7375"/>
                    <a:pt x="11809" y="7152"/>
                  </a:cubicBezTo>
                  <a:lnTo>
                    <a:pt x="11809" y="6693"/>
                  </a:lnTo>
                  <a:cubicBezTo>
                    <a:pt x="11809" y="6456"/>
                    <a:pt x="11665" y="6233"/>
                    <a:pt x="11455" y="6115"/>
                  </a:cubicBezTo>
                  <a:cubicBezTo>
                    <a:pt x="11428" y="6102"/>
                    <a:pt x="11402" y="6102"/>
                    <a:pt x="11376" y="6089"/>
                  </a:cubicBezTo>
                  <a:cubicBezTo>
                    <a:pt x="12557" y="4305"/>
                    <a:pt x="12701" y="2048"/>
                    <a:pt x="11783" y="132"/>
                  </a:cubicBezTo>
                  <a:cubicBezTo>
                    <a:pt x="11739" y="49"/>
                    <a:pt x="11667" y="14"/>
                    <a:pt x="11595" y="14"/>
                  </a:cubicBezTo>
                  <a:cubicBezTo>
                    <a:pt x="11454" y="14"/>
                    <a:pt x="11315" y="151"/>
                    <a:pt x="11402" y="316"/>
                  </a:cubicBezTo>
                  <a:cubicBezTo>
                    <a:pt x="12321" y="2219"/>
                    <a:pt x="12085" y="4475"/>
                    <a:pt x="10799" y="6155"/>
                  </a:cubicBezTo>
                  <a:lnTo>
                    <a:pt x="10786" y="6168"/>
                  </a:lnTo>
                  <a:cubicBezTo>
                    <a:pt x="10497" y="6378"/>
                    <a:pt x="10182" y="6548"/>
                    <a:pt x="9854" y="6680"/>
                  </a:cubicBezTo>
                  <a:lnTo>
                    <a:pt x="9854" y="4252"/>
                  </a:lnTo>
                  <a:cubicBezTo>
                    <a:pt x="9854" y="4108"/>
                    <a:pt x="9749" y="4036"/>
                    <a:pt x="9644" y="4036"/>
                  </a:cubicBezTo>
                  <a:cubicBezTo>
                    <a:pt x="9539" y="4036"/>
                    <a:pt x="9434" y="4108"/>
                    <a:pt x="9434" y="4252"/>
                  </a:cubicBezTo>
                  <a:lnTo>
                    <a:pt x="9434" y="6837"/>
                  </a:lnTo>
                  <a:cubicBezTo>
                    <a:pt x="8427" y="7162"/>
                    <a:pt x="7382" y="7322"/>
                    <a:pt x="6338" y="7322"/>
                  </a:cubicBezTo>
                  <a:cubicBezTo>
                    <a:pt x="5316" y="7322"/>
                    <a:pt x="4294" y="7168"/>
                    <a:pt x="3307" y="6863"/>
                  </a:cubicBezTo>
                  <a:lnTo>
                    <a:pt x="3307" y="5800"/>
                  </a:lnTo>
                  <a:cubicBezTo>
                    <a:pt x="3300" y="5663"/>
                    <a:pt x="3192" y="5594"/>
                    <a:pt x="3086" y="5594"/>
                  </a:cubicBezTo>
                  <a:cubicBezTo>
                    <a:pt x="2979" y="5594"/>
                    <a:pt x="2874" y="5663"/>
                    <a:pt x="2874" y="5800"/>
                  </a:cubicBezTo>
                  <a:lnTo>
                    <a:pt x="2874" y="6706"/>
                  </a:lnTo>
                  <a:cubicBezTo>
                    <a:pt x="2546" y="6575"/>
                    <a:pt x="2231" y="6404"/>
                    <a:pt x="1942" y="6207"/>
                  </a:cubicBezTo>
                  <a:cubicBezTo>
                    <a:pt x="617" y="4528"/>
                    <a:pt x="381" y="2232"/>
                    <a:pt x="1313" y="303"/>
                  </a:cubicBezTo>
                  <a:cubicBezTo>
                    <a:pt x="1400" y="137"/>
                    <a:pt x="1261" y="1"/>
                    <a:pt x="1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49;p115"/>
            <p:cNvSpPr/>
            <p:nvPr/>
          </p:nvSpPr>
          <p:spPr>
            <a:xfrm>
              <a:off x="5588171" y="2304303"/>
              <a:ext cx="60620" cy="29333"/>
            </a:xfrm>
            <a:custGeom>
              <a:avLst/>
              <a:gdLst/>
              <a:ahLst/>
              <a:cxnLst/>
              <a:rect l="l" t="t" r="r" b="b"/>
              <a:pathLst>
                <a:path w="2782" h="1346" extrusionOk="0">
                  <a:moveTo>
                    <a:pt x="381" y="0"/>
                  </a:moveTo>
                  <a:cubicBezTo>
                    <a:pt x="171" y="0"/>
                    <a:pt x="0" y="171"/>
                    <a:pt x="0" y="381"/>
                  </a:cubicBezTo>
                  <a:lnTo>
                    <a:pt x="0" y="1129"/>
                  </a:lnTo>
                  <a:cubicBezTo>
                    <a:pt x="0" y="1273"/>
                    <a:pt x="105" y="1345"/>
                    <a:pt x="210" y="1345"/>
                  </a:cubicBezTo>
                  <a:cubicBezTo>
                    <a:pt x="315" y="1345"/>
                    <a:pt x="420" y="1273"/>
                    <a:pt x="420" y="1129"/>
                  </a:cubicBezTo>
                  <a:lnTo>
                    <a:pt x="420" y="420"/>
                  </a:lnTo>
                  <a:lnTo>
                    <a:pt x="2349" y="420"/>
                  </a:lnTo>
                  <a:lnTo>
                    <a:pt x="2349" y="1129"/>
                  </a:lnTo>
                  <a:cubicBezTo>
                    <a:pt x="2349" y="1273"/>
                    <a:pt x="2457" y="1345"/>
                    <a:pt x="2566" y="1345"/>
                  </a:cubicBezTo>
                  <a:cubicBezTo>
                    <a:pt x="2674" y="1345"/>
                    <a:pt x="2782" y="1273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598" y="0"/>
                    <a:pt x="2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50;p115"/>
            <p:cNvSpPr/>
            <p:nvPr/>
          </p:nvSpPr>
          <p:spPr>
            <a:xfrm>
              <a:off x="5696533" y="2304303"/>
              <a:ext cx="60620" cy="29333"/>
            </a:xfrm>
            <a:custGeom>
              <a:avLst/>
              <a:gdLst/>
              <a:ahLst/>
              <a:cxnLst/>
              <a:rect l="l" t="t" r="r" b="b"/>
              <a:pathLst>
                <a:path w="2782" h="1346" extrusionOk="0">
                  <a:moveTo>
                    <a:pt x="394" y="0"/>
                  </a:moveTo>
                  <a:cubicBezTo>
                    <a:pt x="171" y="0"/>
                    <a:pt x="0" y="171"/>
                    <a:pt x="0" y="381"/>
                  </a:cubicBezTo>
                  <a:lnTo>
                    <a:pt x="0" y="1129"/>
                  </a:lnTo>
                  <a:cubicBezTo>
                    <a:pt x="0" y="1273"/>
                    <a:pt x="105" y="1345"/>
                    <a:pt x="210" y="1345"/>
                  </a:cubicBezTo>
                  <a:cubicBezTo>
                    <a:pt x="315" y="1345"/>
                    <a:pt x="420" y="1273"/>
                    <a:pt x="420" y="1129"/>
                  </a:cubicBezTo>
                  <a:lnTo>
                    <a:pt x="420" y="420"/>
                  </a:lnTo>
                  <a:lnTo>
                    <a:pt x="2349" y="420"/>
                  </a:lnTo>
                  <a:lnTo>
                    <a:pt x="2349" y="1129"/>
                  </a:lnTo>
                  <a:cubicBezTo>
                    <a:pt x="2349" y="1273"/>
                    <a:pt x="2457" y="1345"/>
                    <a:pt x="2565" y="1345"/>
                  </a:cubicBezTo>
                  <a:cubicBezTo>
                    <a:pt x="2673" y="1345"/>
                    <a:pt x="2782" y="1273"/>
                    <a:pt x="2782" y="1129"/>
                  </a:cubicBezTo>
                  <a:lnTo>
                    <a:pt x="2782" y="381"/>
                  </a:lnTo>
                  <a:cubicBezTo>
                    <a:pt x="2782" y="171"/>
                    <a:pt x="2598" y="0"/>
                    <a:pt x="2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51;p115"/>
            <p:cNvSpPr/>
            <p:nvPr/>
          </p:nvSpPr>
          <p:spPr>
            <a:xfrm>
              <a:off x="5550148" y="2040723"/>
              <a:ext cx="244745" cy="160589"/>
            </a:xfrm>
            <a:custGeom>
              <a:avLst/>
              <a:gdLst/>
              <a:ahLst/>
              <a:cxnLst/>
              <a:rect l="l" t="t" r="r" b="b"/>
              <a:pathLst>
                <a:path w="11232" h="7369" extrusionOk="0">
                  <a:moveTo>
                    <a:pt x="9786" y="418"/>
                  </a:moveTo>
                  <a:cubicBezTo>
                    <a:pt x="10181" y="418"/>
                    <a:pt x="10497" y="741"/>
                    <a:pt x="10484" y="1140"/>
                  </a:cubicBezTo>
                  <a:cubicBezTo>
                    <a:pt x="10457" y="1468"/>
                    <a:pt x="10208" y="1730"/>
                    <a:pt x="9880" y="1770"/>
                  </a:cubicBezTo>
                  <a:cubicBezTo>
                    <a:pt x="9860" y="1776"/>
                    <a:pt x="9838" y="1779"/>
                    <a:pt x="9813" y="1779"/>
                  </a:cubicBezTo>
                  <a:cubicBezTo>
                    <a:pt x="9788" y="1779"/>
                    <a:pt x="9762" y="1776"/>
                    <a:pt x="9736" y="1770"/>
                  </a:cubicBezTo>
                  <a:cubicBezTo>
                    <a:pt x="9724" y="1769"/>
                    <a:pt x="9713" y="1768"/>
                    <a:pt x="9702" y="1768"/>
                  </a:cubicBezTo>
                  <a:cubicBezTo>
                    <a:pt x="9556" y="1768"/>
                    <a:pt x="9414" y="1845"/>
                    <a:pt x="9329" y="1966"/>
                  </a:cubicBezTo>
                  <a:lnTo>
                    <a:pt x="8673" y="2950"/>
                  </a:lnTo>
                  <a:cubicBezTo>
                    <a:pt x="8503" y="2675"/>
                    <a:pt x="8306" y="2413"/>
                    <a:pt x="8083" y="2190"/>
                  </a:cubicBezTo>
                  <a:lnTo>
                    <a:pt x="8935" y="1612"/>
                  </a:lnTo>
                  <a:cubicBezTo>
                    <a:pt x="9080" y="1520"/>
                    <a:pt x="9145" y="1350"/>
                    <a:pt x="9132" y="1179"/>
                  </a:cubicBezTo>
                  <a:cubicBezTo>
                    <a:pt x="9119" y="1140"/>
                    <a:pt x="9119" y="1087"/>
                    <a:pt x="9132" y="1048"/>
                  </a:cubicBezTo>
                  <a:cubicBezTo>
                    <a:pt x="9159" y="707"/>
                    <a:pt x="9434" y="444"/>
                    <a:pt x="9762" y="418"/>
                  </a:cubicBezTo>
                  <a:cubicBezTo>
                    <a:pt x="9770" y="418"/>
                    <a:pt x="9778" y="418"/>
                    <a:pt x="9786" y="418"/>
                  </a:cubicBezTo>
                  <a:close/>
                  <a:moveTo>
                    <a:pt x="1440" y="417"/>
                  </a:moveTo>
                  <a:cubicBezTo>
                    <a:pt x="1455" y="417"/>
                    <a:pt x="1469" y="417"/>
                    <a:pt x="1483" y="418"/>
                  </a:cubicBezTo>
                  <a:cubicBezTo>
                    <a:pt x="1811" y="444"/>
                    <a:pt x="2087" y="707"/>
                    <a:pt x="2113" y="1048"/>
                  </a:cubicBezTo>
                  <a:cubicBezTo>
                    <a:pt x="2126" y="1087"/>
                    <a:pt x="2126" y="1140"/>
                    <a:pt x="2113" y="1192"/>
                  </a:cubicBezTo>
                  <a:cubicBezTo>
                    <a:pt x="2087" y="1350"/>
                    <a:pt x="2165" y="1520"/>
                    <a:pt x="2297" y="1612"/>
                  </a:cubicBezTo>
                  <a:lnTo>
                    <a:pt x="3176" y="2190"/>
                  </a:lnTo>
                  <a:cubicBezTo>
                    <a:pt x="2939" y="2426"/>
                    <a:pt x="2743" y="2675"/>
                    <a:pt x="2585" y="2964"/>
                  </a:cubicBezTo>
                  <a:lnTo>
                    <a:pt x="1916" y="1966"/>
                  </a:lnTo>
                  <a:cubicBezTo>
                    <a:pt x="1831" y="1845"/>
                    <a:pt x="1689" y="1768"/>
                    <a:pt x="1544" y="1768"/>
                  </a:cubicBezTo>
                  <a:cubicBezTo>
                    <a:pt x="1532" y="1768"/>
                    <a:pt x="1521" y="1769"/>
                    <a:pt x="1509" y="1770"/>
                  </a:cubicBezTo>
                  <a:cubicBezTo>
                    <a:pt x="1490" y="1776"/>
                    <a:pt x="1467" y="1779"/>
                    <a:pt x="1442" y="1779"/>
                  </a:cubicBezTo>
                  <a:cubicBezTo>
                    <a:pt x="1417" y="1779"/>
                    <a:pt x="1391" y="1776"/>
                    <a:pt x="1365" y="1770"/>
                  </a:cubicBezTo>
                  <a:cubicBezTo>
                    <a:pt x="1037" y="1730"/>
                    <a:pt x="788" y="1455"/>
                    <a:pt x="761" y="1127"/>
                  </a:cubicBezTo>
                  <a:cubicBezTo>
                    <a:pt x="761" y="943"/>
                    <a:pt x="827" y="746"/>
                    <a:pt x="971" y="615"/>
                  </a:cubicBezTo>
                  <a:lnTo>
                    <a:pt x="958" y="615"/>
                  </a:lnTo>
                  <a:cubicBezTo>
                    <a:pt x="1092" y="493"/>
                    <a:pt x="1260" y="417"/>
                    <a:pt x="1440" y="417"/>
                  </a:cubicBezTo>
                  <a:close/>
                  <a:moveTo>
                    <a:pt x="9807" y="1"/>
                  </a:moveTo>
                  <a:cubicBezTo>
                    <a:pt x="9269" y="1"/>
                    <a:pt x="8752" y="388"/>
                    <a:pt x="8699" y="1009"/>
                  </a:cubicBezTo>
                  <a:cubicBezTo>
                    <a:pt x="8699" y="1087"/>
                    <a:pt x="8699" y="1166"/>
                    <a:pt x="8699" y="1245"/>
                  </a:cubicBezTo>
                  <a:cubicBezTo>
                    <a:pt x="8699" y="1245"/>
                    <a:pt x="8699" y="1258"/>
                    <a:pt x="8699" y="1271"/>
                  </a:cubicBezTo>
                  <a:lnTo>
                    <a:pt x="7742" y="1901"/>
                  </a:lnTo>
                  <a:cubicBezTo>
                    <a:pt x="7118" y="1422"/>
                    <a:pt x="6370" y="1183"/>
                    <a:pt x="5621" y="1183"/>
                  </a:cubicBezTo>
                  <a:cubicBezTo>
                    <a:pt x="4871" y="1183"/>
                    <a:pt x="4120" y="1422"/>
                    <a:pt x="3490" y="1901"/>
                  </a:cubicBezTo>
                  <a:lnTo>
                    <a:pt x="2533" y="1258"/>
                  </a:lnTo>
                  <a:cubicBezTo>
                    <a:pt x="2546" y="1179"/>
                    <a:pt x="2546" y="1101"/>
                    <a:pt x="2533" y="1022"/>
                  </a:cubicBezTo>
                  <a:cubicBezTo>
                    <a:pt x="2480" y="402"/>
                    <a:pt x="1968" y="8"/>
                    <a:pt x="1435" y="8"/>
                  </a:cubicBezTo>
                  <a:cubicBezTo>
                    <a:pt x="1167" y="8"/>
                    <a:pt x="893" y="107"/>
                    <a:pt x="670" y="326"/>
                  </a:cubicBezTo>
                  <a:cubicBezTo>
                    <a:pt x="0" y="969"/>
                    <a:pt x="381" y="2098"/>
                    <a:pt x="1313" y="2203"/>
                  </a:cubicBezTo>
                  <a:lnTo>
                    <a:pt x="1549" y="2203"/>
                  </a:lnTo>
                  <a:lnTo>
                    <a:pt x="2375" y="3397"/>
                  </a:lnTo>
                  <a:cubicBezTo>
                    <a:pt x="2205" y="3803"/>
                    <a:pt x="2126" y="4236"/>
                    <a:pt x="2126" y="4669"/>
                  </a:cubicBezTo>
                  <a:lnTo>
                    <a:pt x="2126" y="7162"/>
                  </a:lnTo>
                  <a:cubicBezTo>
                    <a:pt x="2126" y="7300"/>
                    <a:pt x="2234" y="7369"/>
                    <a:pt x="2342" y="7369"/>
                  </a:cubicBezTo>
                  <a:cubicBezTo>
                    <a:pt x="2451" y="7369"/>
                    <a:pt x="2559" y="7300"/>
                    <a:pt x="2559" y="7162"/>
                  </a:cubicBezTo>
                  <a:lnTo>
                    <a:pt x="2559" y="4669"/>
                  </a:lnTo>
                  <a:cubicBezTo>
                    <a:pt x="2598" y="3003"/>
                    <a:pt x="3950" y="1678"/>
                    <a:pt x="5616" y="1678"/>
                  </a:cubicBezTo>
                  <a:cubicBezTo>
                    <a:pt x="7282" y="1678"/>
                    <a:pt x="8647" y="3003"/>
                    <a:pt x="8686" y="4669"/>
                  </a:cubicBezTo>
                  <a:lnTo>
                    <a:pt x="8686" y="5614"/>
                  </a:lnTo>
                  <a:cubicBezTo>
                    <a:pt x="8686" y="5752"/>
                    <a:pt x="8791" y="5821"/>
                    <a:pt x="8898" y="5821"/>
                  </a:cubicBezTo>
                  <a:cubicBezTo>
                    <a:pt x="9004" y="5821"/>
                    <a:pt x="9113" y="5752"/>
                    <a:pt x="9119" y="5614"/>
                  </a:cubicBezTo>
                  <a:lnTo>
                    <a:pt x="9119" y="4669"/>
                  </a:lnTo>
                  <a:cubicBezTo>
                    <a:pt x="9119" y="4236"/>
                    <a:pt x="9027" y="3803"/>
                    <a:pt x="8870" y="3410"/>
                  </a:cubicBezTo>
                  <a:lnTo>
                    <a:pt x="9683" y="2203"/>
                  </a:lnTo>
                  <a:lnTo>
                    <a:pt x="9933" y="2203"/>
                  </a:lnTo>
                  <a:cubicBezTo>
                    <a:pt x="10851" y="2085"/>
                    <a:pt x="11232" y="956"/>
                    <a:pt x="10576" y="313"/>
                  </a:cubicBezTo>
                  <a:cubicBezTo>
                    <a:pt x="10352" y="98"/>
                    <a:pt x="10077" y="1"/>
                    <a:pt x="98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52;p115"/>
            <p:cNvSpPr/>
            <p:nvPr/>
          </p:nvSpPr>
          <p:spPr>
            <a:xfrm>
              <a:off x="5620486" y="2100630"/>
              <a:ext cx="120956" cy="103623"/>
            </a:xfrm>
            <a:custGeom>
              <a:avLst/>
              <a:gdLst/>
              <a:ahLst/>
              <a:cxnLst/>
              <a:rect l="l" t="t" r="r" b="b"/>
              <a:pathLst>
                <a:path w="5551" h="4755" extrusionOk="0">
                  <a:moveTo>
                    <a:pt x="2375" y="425"/>
                  </a:moveTo>
                  <a:cubicBezTo>
                    <a:pt x="4120" y="425"/>
                    <a:pt x="4986" y="2524"/>
                    <a:pt x="3766" y="3757"/>
                  </a:cubicBezTo>
                  <a:cubicBezTo>
                    <a:pt x="3366" y="4157"/>
                    <a:pt x="2873" y="4336"/>
                    <a:pt x="2390" y="4336"/>
                  </a:cubicBezTo>
                  <a:cubicBezTo>
                    <a:pt x="1384" y="4336"/>
                    <a:pt x="420" y="3559"/>
                    <a:pt x="420" y="2379"/>
                  </a:cubicBezTo>
                  <a:cubicBezTo>
                    <a:pt x="433" y="1304"/>
                    <a:pt x="1299" y="425"/>
                    <a:pt x="2375" y="425"/>
                  </a:cubicBezTo>
                  <a:close/>
                  <a:moveTo>
                    <a:pt x="2394" y="1"/>
                  </a:moveTo>
                  <a:cubicBezTo>
                    <a:pt x="1172" y="1"/>
                    <a:pt x="0" y="950"/>
                    <a:pt x="0" y="2379"/>
                  </a:cubicBezTo>
                  <a:cubicBezTo>
                    <a:pt x="0" y="3692"/>
                    <a:pt x="1063" y="4754"/>
                    <a:pt x="2375" y="4754"/>
                  </a:cubicBezTo>
                  <a:cubicBezTo>
                    <a:pt x="4500" y="4754"/>
                    <a:pt x="5550" y="2196"/>
                    <a:pt x="4054" y="700"/>
                  </a:cubicBezTo>
                  <a:cubicBezTo>
                    <a:pt x="3571" y="217"/>
                    <a:pt x="2977" y="1"/>
                    <a:pt x="2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53;p115"/>
            <p:cNvSpPr/>
            <p:nvPr/>
          </p:nvSpPr>
          <p:spPr>
            <a:xfrm>
              <a:off x="5645915" y="2126128"/>
              <a:ext cx="61491" cy="52672"/>
            </a:xfrm>
            <a:custGeom>
              <a:avLst/>
              <a:gdLst/>
              <a:ahLst/>
              <a:cxnLst/>
              <a:rect l="l" t="t" r="r" b="b"/>
              <a:pathLst>
                <a:path w="2822" h="2417" extrusionOk="0">
                  <a:moveTo>
                    <a:pt x="1208" y="422"/>
                  </a:moveTo>
                  <a:cubicBezTo>
                    <a:pt x="1903" y="422"/>
                    <a:pt x="2258" y="1275"/>
                    <a:pt x="1759" y="1761"/>
                  </a:cubicBezTo>
                  <a:cubicBezTo>
                    <a:pt x="1602" y="1922"/>
                    <a:pt x="1407" y="1994"/>
                    <a:pt x="1217" y="1994"/>
                  </a:cubicBezTo>
                  <a:cubicBezTo>
                    <a:pt x="818" y="1994"/>
                    <a:pt x="434" y="1680"/>
                    <a:pt x="434" y="1209"/>
                  </a:cubicBezTo>
                  <a:cubicBezTo>
                    <a:pt x="434" y="777"/>
                    <a:pt x="775" y="422"/>
                    <a:pt x="1208" y="422"/>
                  </a:cubicBezTo>
                  <a:close/>
                  <a:moveTo>
                    <a:pt x="1215" y="0"/>
                  </a:moveTo>
                  <a:cubicBezTo>
                    <a:pt x="595" y="0"/>
                    <a:pt x="1" y="482"/>
                    <a:pt x="1" y="1209"/>
                  </a:cubicBezTo>
                  <a:cubicBezTo>
                    <a:pt x="1" y="1879"/>
                    <a:pt x="539" y="2417"/>
                    <a:pt x="1208" y="2417"/>
                  </a:cubicBezTo>
                  <a:cubicBezTo>
                    <a:pt x="2284" y="2417"/>
                    <a:pt x="2822" y="1118"/>
                    <a:pt x="2061" y="357"/>
                  </a:cubicBezTo>
                  <a:cubicBezTo>
                    <a:pt x="1814" y="110"/>
                    <a:pt x="1512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4;p115"/>
            <p:cNvSpPr/>
            <p:nvPr/>
          </p:nvSpPr>
          <p:spPr>
            <a:xfrm>
              <a:off x="5634628" y="2218027"/>
              <a:ext cx="76025" cy="17957"/>
            </a:xfrm>
            <a:custGeom>
              <a:avLst/>
              <a:gdLst/>
              <a:ahLst/>
              <a:cxnLst/>
              <a:rect l="l" t="t" r="r" b="b"/>
              <a:pathLst>
                <a:path w="3489" h="824" extrusionOk="0">
                  <a:moveTo>
                    <a:pt x="307" y="1"/>
                  </a:moveTo>
                  <a:cubicBezTo>
                    <a:pt x="111" y="1"/>
                    <a:pt x="1" y="301"/>
                    <a:pt x="217" y="404"/>
                  </a:cubicBezTo>
                  <a:lnTo>
                    <a:pt x="532" y="548"/>
                  </a:lnTo>
                  <a:cubicBezTo>
                    <a:pt x="912" y="732"/>
                    <a:pt x="1326" y="824"/>
                    <a:pt x="1741" y="824"/>
                  </a:cubicBezTo>
                  <a:cubicBezTo>
                    <a:pt x="2156" y="824"/>
                    <a:pt x="2572" y="732"/>
                    <a:pt x="2959" y="548"/>
                  </a:cubicBezTo>
                  <a:lnTo>
                    <a:pt x="3261" y="404"/>
                  </a:lnTo>
                  <a:cubicBezTo>
                    <a:pt x="3489" y="301"/>
                    <a:pt x="3380" y="1"/>
                    <a:pt x="3185" y="1"/>
                  </a:cubicBezTo>
                  <a:cubicBezTo>
                    <a:pt x="3155" y="1"/>
                    <a:pt x="3123" y="8"/>
                    <a:pt x="3090" y="23"/>
                  </a:cubicBezTo>
                  <a:lnTo>
                    <a:pt x="2776" y="168"/>
                  </a:lnTo>
                  <a:cubicBezTo>
                    <a:pt x="2448" y="325"/>
                    <a:pt x="2093" y="404"/>
                    <a:pt x="1741" y="404"/>
                  </a:cubicBezTo>
                  <a:cubicBezTo>
                    <a:pt x="1388" y="404"/>
                    <a:pt x="1037" y="325"/>
                    <a:pt x="716" y="168"/>
                  </a:cubicBezTo>
                  <a:lnTo>
                    <a:pt x="401" y="23"/>
                  </a:lnTo>
                  <a:cubicBezTo>
                    <a:pt x="368" y="8"/>
                    <a:pt x="336" y="1"/>
                    <a:pt x="3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55;p115"/>
            <p:cNvSpPr/>
            <p:nvPr/>
          </p:nvSpPr>
          <p:spPr>
            <a:xfrm>
              <a:off x="5705271" y="2202358"/>
              <a:ext cx="21289" cy="21052"/>
            </a:xfrm>
            <a:custGeom>
              <a:avLst/>
              <a:gdLst/>
              <a:ahLst/>
              <a:cxnLst/>
              <a:rect l="l" t="t" r="r" b="b"/>
              <a:pathLst>
                <a:path w="977" h="966" extrusionOk="0">
                  <a:moveTo>
                    <a:pt x="290" y="1"/>
                  </a:moveTo>
                  <a:cubicBezTo>
                    <a:pt x="60" y="1"/>
                    <a:pt x="0" y="366"/>
                    <a:pt x="268" y="414"/>
                  </a:cubicBezTo>
                  <a:lnTo>
                    <a:pt x="413" y="454"/>
                  </a:lnTo>
                  <a:cubicBezTo>
                    <a:pt x="491" y="467"/>
                    <a:pt x="544" y="532"/>
                    <a:pt x="557" y="624"/>
                  </a:cubicBezTo>
                  <a:lnTo>
                    <a:pt x="557" y="755"/>
                  </a:lnTo>
                  <a:cubicBezTo>
                    <a:pt x="557" y="860"/>
                    <a:pt x="649" y="965"/>
                    <a:pt x="767" y="965"/>
                  </a:cubicBezTo>
                  <a:cubicBezTo>
                    <a:pt x="885" y="965"/>
                    <a:pt x="977" y="873"/>
                    <a:pt x="977" y="755"/>
                  </a:cubicBezTo>
                  <a:lnTo>
                    <a:pt x="977" y="624"/>
                  </a:lnTo>
                  <a:cubicBezTo>
                    <a:pt x="977" y="349"/>
                    <a:pt x="780" y="99"/>
                    <a:pt x="504" y="47"/>
                  </a:cubicBezTo>
                  <a:lnTo>
                    <a:pt x="347" y="8"/>
                  </a:lnTo>
                  <a:cubicBezTo>
                    <a:pt x="327" y="3"/>
                    <a:pt x="308" y="1"/>
                    <a:pt x="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56;p115"/>
            <p:cNvSpPr/>
            <p:nvPr/>
          </p:nvSpPr>
          <p:spPr>
            <a:xfrm>
              <a:off x="5618046" y="2202401"/>
              <a:ext cx="19611" cy="20943"/>
            </a:xfrm>
            <a:custGeom>
              <a:avLst/>
              <a:gdLst/>
              <a:ahLst/>
              <a:cxnLst/>
              <a:rect l="l" t="t" r="r" b="b"/>
              <a:pathLst>
                <a:path w="900" h="961" extrusionOk="0">
                  <a:moveTo>
                    <a:pt x="670" y="0"/>
                  </a:moveTo>
                  <a:cubicBezTo>
                    <a:pt x="655" y="0"/>
                    <a:pt x="639" y="2"/>
                    <a:pt x="624" y="6"/>
                  </a:cubicBezTo>
                  <a:lnTo>
                    <a:pt x="479" y="45"/>
                  </a:lnTo>
                  <a:cubicBezTo>
                    <a:pt x="204" y="111"/>
                    <a:pt x="7" y="347"/>
                    <a:pt x="7" y="622"/>
                  </a:cubicBezTo>
                  <a:lnTo>
                    <a:pt x="7" y="753"/>
                  </a:lnTo>
                  <a:cubicBezTo>
                    <a:pt x="1" y="891"/>
                    <a:pt x="106" y="960"/>
                    <a:pt x="212" y="960"/>
                  </a:cubicBezTo>
                  <a:cubicBezTo>
                    <a:pt x="319" y="960"/>
                    <a:pt x="427" y="891"/>
                    <a:pt x="427" y="753"/>
                  </a:cubicBezTo>
                  <a:lnTo>
                    <a:pt x="427" y="622"/>
                  </a:lnTo>
                  <a:cubicBezTo>
                    <a:pt x="427" y="543"/>
                    <a:pt x="479" y="478"/>
                    <a:pt x="558" y="465"/>
                  </a:cubicBezTo>
                  <a:lnTo>
                    <a:pt x="716" y="425"/>
                  </a:lnTo>
                  <a:cubicBezTo>
                    <a:pt x="834" y="399"/>
                    <a:pt x="899" y="294"/>
                    <a:pt x="886" y="176"/>
                  </a:cubicBezTo>
                  <a:cubicBezTo>
                    <a:pt x="863" y="73"/>
                    <a:pt x="771" y="0"/>
                    <a:pt x="6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4097;p134"/>
          <p:cNvGrpSpPr/>
          <p:nvPr/>
        </p:nvGrpSpPr>
        <p:grpSpPr>
          <a:xfrm>
            <a:off x="602469" y="2176816"/>
            <a:ext cx="486251" cy="596573"/>
            <a:chOff x="5337883" y="3336873"/>
            <a:chExt cx="307141" cy="376826"/>
          </a:xfrm>
          <a:solidFill>
            <a:srgbClr val="92D050"/>
          </a:solidFill>
        </p:grpSpPr>
        <p:sp>
          <p:nvSpPr>
            <p:cNvPr id="21" name="Google Shape;14098;p134"/>
            <p:cNvSpPr/>
            <p:nvPr/>
          </p:nvSpPr>
          <p:spPr>
            <a:xfrm>
              <a:off x="5405659" y="3336873"/>
              <a:ext cx="223844" cy="125375"/>
            </a:xfrm>
            <a:custGeom>
              <a:avLst/>
              <a:gdLst/>
              <a:ahLst/>
              <a:cxnLst/>
              <a:rect l="l" t="t" r="r" b="b"/>
              <a:pathLst>
                <a:path w="7038" h="3942" extrusionOk="0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099;p134"/>
            <p:cNvSpPr/>
            <p:nvPr/>
          </p:nvSpPr>
          <p:spPr>
            <a:xfrm>
              <a:off x="5337883" y="3369060"/>
              <a:ext cx="307141" cy="344639"/>
            </a:xfrm>
            <a:custGeom>
              <a:avLst/>
              <a:gdLst/>
              <a:ahLst/>
              <a:cxnLst/>
              <a:rect l="l" t="t" r="r" b="b"/>
              <a:pathLst>
                <a:path w="9657" h="10836" extrusionOk="0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2349;p132"/>
          <p:cNvGrpSpPr/>
          <p:nvPr/>
        </p:nvGrpSpPr>
        <p:grpSpPr>
          <a:xfrm>
            <a:off x="555876" y="3302742"/>
            <a:ext cx="532844" cy="533438"/>
            <a:chOff x="7073928" y="2905757"/>
            <a:chExt cx="371395" cy="371809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4" name="Google Shape;12350;p132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51;p132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52;p132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3887;p134"/>
          <p:cNvGrpSpPr/>
          <p:nvPr/>
        </p:nvGrpSpPr>
        <p:grpSpPr>
          <a:xfrm>
            <a:off x="6659311" y="1343685"/>
            <a:ext cx="612683" cy="550014"/>
            <a:chOff x="1865381" y="4277506"/>
            <a:chExt cx="396131" cy="355612"/>
          </a:xfrm>
          <a:solidFill>
            <a:srgbClr val="00B0F0"/>
          </a:solidFill>
        </p:grpSpPr>
        <p:sp>
          <p:nvSpPr>
            <p:cNvPr id="30" name="Google Shape;13888;p134"/>
            <p:cNvSpPr/>
            <p:nvPr/>
          </p:nvSpPr>
          <p:spPr>
            <a:xfrm>
              <a:off x="1865381" y="4277506"/>
              <a:ext cx="396131" cy="355612"/>
            </a:xfrm>
            <a:custGeom>
              <a:avLst/>
              <a:gdLst/>
              <a:ahLst/>
              <a:cxnLst/>
              <a:rect l="l" t="t" r="r" b="b"/>
              <a:pathLst>
                <a:path w="12455" h="11181" extrusionOk="0">
                  <a:moveTo>
                    <a:pt x="6240" y="322"/>
                  </a:moveTo>
                  <a:cubicBezTo>
                    <a:pt x="6883" y="322"/>
                    <a:pt x="7395" y="846"/>
                    <a:pt x="7395" y="1489"/>
                  </a:cubicBezTo>
                  <a:cubicBezTo>
                    <a:pt x="7395" y="2132"/>
                    <a:pt x="6883" y="2644"/>
                    <a:pt x="6240" y="2644"/>
                  </a:cubicBezTo>
                  <a:cubicBezTo>
                    <a:pt x="5597" y="2644"/>
                    <a:pt x="5073" y="2132"/>
                    <a:pt x="5073" y="1489"/>
                  </a:cubicBezTo>
                  <a:cubicBezTo>
                    <a:pt x="5073" y="834"/>
                    <a:pt x="5597" y="322"/>
                    <a:pt x="6240" y="322"/>
                  </a:cubicBezTo>
                  <a:close/>
                  <a:moveTo>
                    <a:pt x="8621" y="3703"/>
                  </a:moveTo>
                  <a:cubicBezTo>
                    <a:pt x="8943" y="3703"/>
                    <a:pt x="9276" y="3751"/>
                    <a:pt x="9585" y="3834"/>
                  </a:cubicBezTo>
                  <a:cubicBezTo>
                    <a:pt x="9657" y="4156"/>
                    <a:pt x="9705" y="4477"/>
                    <a:pt x="9705" y="4811"/>
                  </a:cubicBezTo>
                  <a:cubicBezTo>
                    <a:pt x="9705" y="6239"/>
                    <a:pt x="8847" y="7466"/>
                    <a:pt x="7609" y="7990"/>
                  </a:cubicBezTo>
                  <a:cubicBezTo>
                    <a:pt x="7669" y="7728"/>
                    <a:pt x="7692" y="7454"/>
                    <a:pt x="7692" y="7192"/>
                  </a:cubicBezTo>
                  <a:cubicBezTo>
                    <a:pt x="7692" y="6382"/>
                    <a:pt x="7454" y="5620"/>
                    <a:pt x="7002" y="4965"/>
                  </a:cubicBezTo>
                  <a:cubicBezTo>
                    <a:pt x="6859" y="4775"/>
                    <a:pt x="6704" y="4584"/>
                    <a:pt x="6526" y="4418"/>
                  </a:cubicBezTo>
                  <a:cubicBezTo>
                    <a:pt x="7097" y="3977"/>
                    <a:pt x="7835" y="3703"/>
                    <a:pt x="8621" y="3703"/>
                  </a:cubicBezTo>
                  <a:close/>
                  <a:moveTo>
                    <a:pt x="10478" y="7918"/>
                  </a:moveTo>
                  <a:lnTo>
                    <a:pt x="10598" y="8168"/>
                  </a:lnTo>
                  <a:lnTo>
                    <a:pt x="10359" y="8168"/>
                  </a:lnTo>
                  <a:lnTo>
                    <a:pt x="10478" y="7918"/>
                  </a:lnTo>
                  <a:close/>
                  <a:moveTo>
                    <a:pt x="6240" y="4656"/>
                  </a:moveTo>
                  <a:cubicBezTo>
                    <a:pt x="6407" y="4823"/>
                    <a:pt x="6561" y="4989"/>
                    <a:pt x="6704" y="5180"/>
                  </a:cubicBezTo>
                  <a:cubicBezTo>
                    <a:pt x="7121" y="5775"/>
                    <a:pt x="7335" y="6454"/>
                    <a:pt x="7335" y="7192"/>
                  </a:cubicBezTo>
                  <a:cubicBezTo>
                    <a:pt x="7335" y="7513"/>
                    <a:pt x="7299" y="7847"/>
                    <a:pt x="7204" y="8144"/>
                  </a:cubicBezTo>
                  <a:cubicBezTo>
                    <a:pt x="6907" y="8228"/>
                    <a:pt x="6585" y="8275"/>
                    <a:pt x="6252" y="8275"/>
                  </a:cubicBezTo>
                  <a:cubicBezTo>
                    <a:pt x="5930" y="8275"/>
                    <a:pt x="5597" y="8228"/>
                    <a:pt x="5299" y="8144"/>
                  </a:cubicBezTo>
                  <a:cubicBezTo>
                    <a:pt x="5180" y="7847"/>
                    <a:pt x="5133" y="7513"/>
                    <a:pt x="5133" y="7192"/>
                  </a:cubicBezTo>
                  <a:cubicBezTo>
                    <a:pt x="5133" y="6192"/>
                    <a:pt x="5549" y="5299"/>
                    <a:pt x="6240" y="4656"/>
                  </a:cubicBezTo>
                  <a:close/>
                  <a:moveTo>
                    <a:pt x="5430" y="8561"/>
                  </a:moveTo>
                  <a:lnTo>
                    <a:pt x="5430" y="8561"/>
                  </a:lnTo>
                  <a:cubicBezTo>
                    <a:pt x="5704" y="8621"/>
                    <a:pt x="5966" y="8644"/>
                    <a:pt x="6252" y="8644"/>
                  </a:cubicBezTo>
                  <a:cubicBezTo>
                    <a:pt x="6537" y="8644"/>
                    <a:pt x="6799" y="8621"/>
                    <a:pt x="7061" y="8561"/>
                  </a:cubicBezTo>
                  <a:lnTo>
                    <a:pt x="7061" y="8561"/>
                  </a:lnTo>
                  <a:cubicBezTo>
                    <a:pt x="6847" y="8990"/>
                    <a:pt x="6585" y="9395"/>
                    <a:pt x="6240" y="9716"/>
                  </a:cubicBezTo>
                  <a:cubicBezTo>
                    <a:pt x="5895" y="9395"/>
                    <a:pt x="5609" y="9002"/>
                    <a:pt x="5430" y="8561"/>
                  </a:cubicBezTo>
                  <a:close/>
                  <a:moveTo>
                    <a:pt x="2470" y="7643"/>
                  </a:moveTo>
                  <a:cubicBezTo>
                    <a:pt x="2693" y="7643"/>
                    <a:pt x="2903" y="7736"/>
                    <a:pt x="3049" y="7882"/>
                  </a:cubicBezTo>
                  <a:cubicBezTo>
                    <a:pt x="3216" y="8049"/>
                    <a:pt x="3323" y="8263"/>
                    <a:pt x="3323" y="8502"/>
                  </a:cubicBezTo>
                  <a:cubicBezTo>
                    <a:pt x="3323" y="8692"/>
                    <a:pt x="3263" y="8859"/>
                    <a:pt x="3144" y="9002"/>
                  </a:cubicBezTo>
                  <a:cubicBezTo>
                    <a:pt x="2954" y="9275"/>
                    <a:pt x="2799" y="9549"/>
                    <a:pt x="2739" y="9847"/>
                  </a:cubicBezTo>
                  <a:lnTo>
                    <a:pt x="2192" y="9847"/>
                  </a:lnTo>
                  <a:cubicBezTo>
                    <a:pt x="2132" y="9537"/>
                    <a:pt x="2001" y="9252"/>
                    <a:pt x="1799" y="9002"/>
                  </a:cubicBezTo>
                  <a:cubicBezTo>
                    <a:pt x="1680" y="8835"/>
                    <a:pt x="1620" y="8656"/>
                    <a:pt x="1620" y="8454"/>
                  </a:cubicBezTo>
                  <a:cubicBezTo>
                    <a:pt x="1644" y="8025"/>
                    <a:pt x="2001" y="7668"/>
                    <a:pt x="2430" y="7644"/>
                  </a:cubicBezTo>
                  <a:cubicBezTo>
                    <a:pt x="2443" y="7644"/>
                    <a:pt x="2457" y="7643"/>
                    <a:pt x="2470" y="7643"/>
                  </a:cubicBezTo>
                  <a:close/>
                  <a:moveTo>
                    <a:pt x="10300" y="8525"/>
                  </a:moveTo>
                  <a:lnTo>
                    <a:pt x="10300" y="10145"/>
                  </a:lnTo>
                  <a:lnTo>
                    <a:pt x="10109" y="10145"/>
                  </a:lnTo>
                  <a:lnTo>
                    <a:pt x="10109" y="8585"/>
                  </a:lnTo>
                  <a:cubicBezTo>
                    <a:pt x="10109" y="8561"/>
                    <a:pt x="10133" y="8525"/>
                    <a:pt x="10169" y="8525"/>
                  </a:cubicBezTo>
                  <a:close/>
                  <a:moveTo>
                    <a:pt x="10788" y="8525"/>
                  </a:moveTo>
                  <a:cubicBezTo>
                    <a:pt x="10824" y="8525"/>
                    <a:pt x="10848" y="8561"/>
                    <a:pt x="10848" y="8585"/>
                  </a:cubicBezTo>
                  <a:lnTo>
                    <a:pt x="10848" y="10145"/>
                  </a:lnTo>
                  <a:lnTo>
                    <a:pt x="10657" y="10145"/>
                  </a:lnTo>
                  <a:lnTo>
                    <a:pt x="10657" y="8525"/>
                  </a:lnTo>
                  <a:close/>
                  <a:moveTo>
                    <a:pt x="2847" y="10252"/>
                  </a:moveTo>
                  <a:lnTo>
                    <a:pt x="2847" y="10323"/>
                  </a:lnTo>
                  <a:lnTo>
                    <a:pt x="2073" y="10323"/>
                  </a:lnTo>
                  <a:lnTo>
                    <a:pt x="2073" y="10252"/>
                  </a:lnTo>
                  <a:close/>
                  <a:moveTo>
                    <a:pt x="2489" y="4013"/>
                  </a:moveTo>
                  <a:lnTo>
                    <a:pt x="2489" y="4013"/>
                  </a:lnTo>
                  <a:cubicBezTo>
                    <a:pt x="2430" y="4287"/>
                    <a:pt x="2394" y="4549"/>
                    <a:pt x="2394" y="4823"/>
                  </a:cubicBezTo>
                  <a:cubicBezTo>
                    <a:pt x="2394" y="6501"/>
                    <a:pt x="3489" y="7930"/>
                    <a:pt x="4990" y="8454"/>
                  </a:cubicBezTo>
                  <a:cubicBezTo>
                    <a:pt x="5180" y="9025"/>
                    <a:pt x="5525" y="9549"/>
                    <a:pt x="5954" y="9966"/>
                  </a:cubicBezTo>
                  <a:cubicBezTo>
                    <a:pt x="5371" y="10383"/>
                    <a:pt x="4644" y="10657"/>
                    <a:pt x="3859" y="10657"/>
                  </a:cubicBezTo>
                  <a:cubicBezTo>
                    <a:pt x="3644" y="10657"/>
                    <a:pt x="3430" y="10645"/>
                    <a:pt x="3216" y="10597"/>
                  </a:cubicBezTo>
                  <a:lnTo>
                    <a:pt x="3216" y="10192"/>
                  </a:lnTo>
                  <a:cubicBezTo>
                    <a:pt x="3216" y="10085"/>
                    <a:pt x="3168" y="10002"/>
                    <a:pt x="3097" y="9942"/>
                  </a:cubicBezTo>
                  <a:cubicBezTo>
                    <a:pt x="3156" y="9680"/>
                    <a:pt x="3263" y="9454"/>
                    <a:pt x="3430" y="9240"/>
                  </a:cubicBezTo>
                  <a:cubicBezTo>
                    <a:pt x="3585" y="9025"/>
                    <a:pt x="3680" y="8775"/>
                    <a:pt x="3680" y="8513"/>
                  </a:cubicBezTo>
                  <a:cubicBezTo>
                    <a:pt x="3680" y="8180"/>
                    <a:pt x="3549" y="7871"/>
                    <a:pt x="3311" y="7632"/>
                  </a:cubicBezTo>
                  <a:cubicBezTo>
                    <a:pt x="3072" y="7416"/>
                    <a:pt x="2769" y="7298"/>
                    <a:pt x="2462" y="7298"/>
                  </a:cubicBezTo>
                  <a:cubicBezTo>
                    <a:pt x="2447" y="7298"/>
                    <a:pt x="2433" y="7298"/>
                    <a:pt x="2418" y="7299"/>
                  </a:cubicBezTo>
                  <a:cubicBezTo>
                    <a:pt x="1787" y="7335"/>
                    <a:pt x="1275" y="7835"/>
                    <a:pt x="1263" y="8466"/>
                  </a:cubicBezTo>
                  <a:cubicBezTo>
                    <a:pt x="1251" y="8752"/>
                    <a:pt x="1346" y="9025"/>
                    <a:pt x="1525" y="9252"/>
                  </a:cubicBezTo>
                  <a:cubicBezTo>
                    <a:pt x="1680" y="9466"/>
                    <a:pt x="1787" y="9704"/>
                    <a:pt x="1846" y="9954"/>
                  </a:cubicBezTo>
                  <a:lnTo>
                    <a:pt x="1799" y="10002"/>
                  </a:lnTo>
                  <a:cubicBezTo>
                    <a:pt x="906" y="9347"/>
                    <a:pt x="382" y="8311"/>
                    <a:pt x="382" y="7204"/>
                  </a:cubicBezTo>
                  <a:cubicBezTo>
                    <a:pt x="382" y="5775"/>
                    <a:pt x="1251" y="4537"/>
                    <a:pt x="2489" y="4013"/>
                  </a:cubicBezTo>
                  <a:close/>
                  <a:moveTo>
                    <a:pt x="2847" y="10680"/>
                  </a:moveTo>
                  <a:lnTo>
                    <a:pt x="2847" y="10788"/>
                  </a:lnTo>
                  <a:lnTo>
                    <a:pt x="2073" y="10788"/>
                  </a:lnTo>
                  <a:lnTo>
                    <a:pt x="2073" y="10680"/>
                  </a:lnTo>
                  <a:close/>
                  <a:moveTo>
                    <a:pt x="10848" y="10526"/>
                  </a:moveTo>
                  <a:lnTo>
                    <a:pt x="10848" y="10728"/>
                  </a:lnTo>
                  <a:cubicBezTo>
                    <a:pt x="10848" y="10764"/>
                    <a:pt x="10824" y="10788"/>
                    <a:pt x="10788" y="10788"/>
                  </a:cubicBezTo>
                  <a:lnTo>
                    <a:pt x="10169" y="10788"/>
                  </a:lnTo>
                  <a:cubicBezTo>
                    <a:pt x="10133" y="10788"/>
                    <a:pt x="10109" y="10764"/>
                    <a:pt x="10109" y="10728"/>
                  </a:cubicBezTo>
                  <a:lnTo>
                    <a:pt x="10109" y="10526"/>
                  </a:lnTo>
                  <a:close/>
                  <a:moveTo>
                    <a:pt x="6228" y="0"/>
                  </a:moveTo>
                  <a:cubicBezTo>
                    <a:pt x="5454" y="0"/>
                    <a:pt x="4823" y="584"/>
                    <a:pt x="4716" y="1310"/>
                  </a:cubicBezTo>
                  <a:cubicBezTo>
                    <a:pt x="4049" y="1596"/>
                    <a:pt x="3466" y="2072"/>
                    <a:pt x="3049" y="2667"/>
                  </a:cubicBezTo>
                  <a:cubicBezTo>
                    <a:pt x="2858" y="2941"/>
                    <a:pt x="2692" y="3263"/>
                    <a:pt x="2597" y="3584"/>
                  </a:cubicBezTo>
                  <a:cubicBezTo>
                    <a:pt x="1084" y="4108"/>
                    <a:pt x="1" y="5537"/>
                    <a:pt x="1" y="7216"/>
                  </a:cubicBezTo>
                  <a:cubicBezTo>
                    <a:pt x="1" y="8502"/>
                    <a:pt x="632" y="9692"/>
                    <a:pt x="1704" y="10407"/>
                  </a:cubicBezTo>
                  <a:lnTo>
                    <a:pt x="1704" y="10847"/>
                  </a:lnTo>
                  <a:cubicBezTo>
                    <a:pt x="1704" y="11026"/>
                    <a:pt x="1846" y="11180"/>
                    <a:pt x="2025" y="11180"/>
                  </a:cubicBezTo>
                  <a:lnTo>
                    <a:pt x="2858" y="11180"/>
                  </a:lnTo>
                  <a:cubicBezTo>
                    <a:pt x="2989" y="11180"/>
                    <a:pt x="3108" y="11097"/>
                    <a:pt x="3156" y="10978"/>
                  </a:cubicBezTo>
                  <a:cubicBezTo>
                    <a:pt x="3382" y="11026"/>
                    <a:pt x="3609" y="11038"/>
                    <a:pt x="3823" y="11038"/>
                  </a:cubicBezTo>
                  <a:cubicBezTo>
                    <a:pt x="4716" y="11038"/>
                    <a:pt x="5549" y="10728"/>
                    <a:pt x="6204" y="10204"/>
                  </a:cubicBezTo>
                  <a:cubicBezTo>
                    <a:pt x="6764" y="10645"/>
                    <a:pt x="7419" y="10919"/>
                    <a:pt x="8157" y="11014"/>
                  </a:cubicBezTo>
                  <a:lnTo>
                    <a:pt x="8169" y="11014"/>
                  </a:lnTo>
                  <a:cubicBezTo>
                    <a:pt x="8264" y="11014"/>
                    <a:pt x="8335" y="10942"/>
                    <a:pt x="8347" y="10847"/>
                  </a:cubicBezTo>
                  <a:cubicBezTo>
                    <a:pt x="8371" y="10740"/>
                    <a:pt x="8288" y="10657"/>
                    <a:pt x="8192" y="10645"/>
                  </a:cubicBezTo>
                  <a:cubicBezTo>
                    <a:pt x="7550" y="10561"/>
                    <a:pt x="6966" y="10323"/>
                    <a:pt x="6490" y="9954"/>
                  </a:cubicBezTo>
                  <a:cubicBezTo>
                    <a:pt x="6918" y="9537"/>
                    <a:pt x="7264" y="9014"/>
                    <a:pt x="7454" y="8442"/>
                  </a:cubicBezTo>
                  <a:cubicBezTo>
                    <a:pt x="8966" y="7918"/>
                    <a:pt x="10050" y="6489"/>
                    <a:pt x="10050" y="4811"/>
                  </a:cubicBezTo>
                  <a:cubicBezTo>
                    <a:pt x="10050" y="4525"/>
                    <a:pt x="10014" y="4251"/>
                    <a:pt x="9955" y="4001"/>
                  </a:cubicBezTo>
                  <a:lnTo>
                    <a:pt x="9955" y="4001"/>
                  </a:lnTo>
                  <a:cubicBezTo>
                    <a:pt x="11193" y="4537"/>
                    <a:pt x="12062" y="5763"/>
                    <a:pt x="12062" y="7192"/>
                  </a:cubicBezTo>
                  <a:cubicBezTo>
                    <a:pt x="12062" y="8037"/>
                    <a:pt x="11741" y="8859"/>
                    <a:pt x="11181" y="9490"/>
                  </a:cubicBezTo>
                  <a:lnTo>
                    <a:pt x="11181" y="8597"/>
                  </a:lnTo>
                  <a:cubicBezTo>
                    <a:pt x="11181" y="8466"/>
                    <a:pt x="11109" y="8335"/>
                    <a:pt x="11002" y="8263"/>
                  </a:cubicBezTo>
                  <a:lnTo>
                    <a:pt x="10717" y="7644"/>
                  </a:lnTo>
                  <a:cubicBezTo>
                    <a:pt x="10669" y="7549"/>
                    <a:pt x="10574" y="7466"/>
                    <a:pt x="10455" y="7466"/>
                  </a:cubicBezTo>
                  <a:cubicBezTo>
                    <a:pt x="10336" y="7466"/>
                    <a:pt x="10228" y="7525"/>
                    <a:pt x="10181" y="7644"/>
                  </a:cubicBezTo>
                  <a:lnTo>
                    <a:pt x="9895" y="8263"/>
                  </a:lnTo>
                  <a:cubicBezTo>
                    <a:pt x="9800" y="8335"/>
                    <a:pt x="9716" y="8466"/>
                    <a:pt x="9716" y="8597"/>
                  </a:cubicBezTo>
                  <a:lnTo>
                    <a:pt x="9716" y="10478"/>
                  </a:lnTo>
                  <a:cubicBezTo>
                    <a:pt x="9466" y="10561"/>
                    <a:pt x="9216" y="10621"/>
                    <a:pt x="8943" y="10645"/>
                  </a:cubicBezTo>
                  <a:cubicBezTo>
                    <a:pt x="8847" y="10657"/>
                    <a:pt x="8764" y="10740"/>
                    <a:pt x="8788" y="10835"/>
                  </a:cubicBezTo>
                  <a:cubicBezTo>
                    <a:pt x="8800" y="10919"/>
                    <a:pt x="8871" y="11002"/>
                    <a:pt x="8966" y="11002"/>
                  </a:cubicBezTo>
                  <a:lnTo>
                    <a:pt x="8978" y="11002"/>
                  </a:lnTo>
                  <a:cubicBezTo>
                    <a:pt x="9228" y="10966"/>
                    <a:pt x="9478" y="10919"/>
                    <a:pt x="9740" y="10847"/>
                  </a:cubicBezTo>
                  <a:cubicBezTo>
                    <a:pt x="9776" y="11026"/>
                    <a:pt x="9943" y="11157"/>
                    <a:pt x="10133" y="11157"/>
                  </a:cubicBezTo>
                  <a:lnTo>
                    <a:pt x="10764" y="11157"/>
                  </a:lnTo>
                  <a:cubicBezTo>
                    <a:pt x="11002" y="11157"/>
                    <a:pt x="11193" y="10966"/>
                    <a:pt x="11193" y="10728"/>
                  </a:cubicBezTo>
                  <a:lnTo>
                    <a:pt x="11193" y="10014"/>
                  </a:lnTo>
                  <a:cubicBezTo>
                    <a:pt x="12002" y="9287"/>
                    <a:pt x="12455" y="8263"/>
                    <a:pt x="12455" y="7192"/>
                  </a:cubicBezTo>
                  <a:cubicBezTo>
                    <a:pt x="12455" y="5501"/>
                    <a:pt x="11371" y="4072"/>
                    <a:pt x="9871" y="3560"/>
                  </a:cubicBezTo>
                  <a:cubicBezTo>
                    <a:pt x="9740" y="3168"/>
                    <a:pt x="9538" y="2798"/>
                    <a:pt x="9276" y="2465"/>
                  </a:cubicBezTo>
                  <a:cubicBezTo>
                    <a:pt x="9242" y="2425"/>
                    <a:pt x="9189" y="2403"/>
                    <a:pt x="9137" y="2403"/>
                  </a:cubicBezTo>
                  <a:cubicBezTo>
                    <a:pt x="9097" y="2403"/>
                    <a:pt x="9057" y="2416"/>
                    <a:pt x="9026" y="2441"/>
                  </a:cubicBezTo>
                  <a:cubicBezTo>
                    <a:pt x="8943" y="2501"/>
                    <a:pt x="8931" y="2620"/>
                    <a:pt x="8990" y="2691"/>
                  </a:cubicBezTo>
                  <a:cubicBezTo>
                    <a:pt x="9169" y="2929"/>
                    <a:pt x="9324" y="3168"/>
                    <a:pt x="9443" y="3441"/>
                  </a:cubicBezTo>
                  <a:cubicBezTo>
                    <a:pt x="9169" y="3382"/>
                    <a:pt x="8907" y="3346"/>
                    <a:pt x="8621" y="3346"/>
                  </a:cubicBezTo>
                  <a:cubicBezTo>
                    <a:pt x="7728" y="3346"/>
                    <a:pt x="6895" y="3656"/>
                    <a:pt x="6240" y="4180"/>
                  </a:cubicBezTo>
                  <a:cubicBezTo>
                    <a:pt x="5930" y="3930"/>
                    <a:pt x="5573" y="3739"/>
                    <a:pt x="5192" y="3584"/>
                  </a:cubicBezTo>
                  <a:cubicBezTo>
                    <a:pt x="5175" y="3580"/>
                    <a:pt x="5158" y="3577"/>
                    <a:pt x="5140" y="3577"/>
                  </a:cubicBezTo>
                  <a:cubicBezTo>
                    <a:pt x="5068" y="3577"/>
                    <a:pt x="4992" y="3615"/>
                    <a:pt x="4954" y="3691"/>
                  </a:cubicBezTo>
                  <a:cubicBezTo>
                    <a:pt x="4930" y="3775"/>
                    <a:pt x="4978" y="3882"/>
                    <a:pt x="5061" y="3930"/>
                  </a:cubicBezTo>
                  <a:cubicBezTo>
                    <a:pt x="5394" y="4049"/>
                    <a:pt x="5692" y="4215"/>
                    <a:pt x="5954" y="4418"/>
                  </a:cubicBezTo>
                  <a:cubicBezTo>
                    <a:pt x="5228" y="5120"/>
                    <a:pt x="4775" y="6096"/>
                    <a:pt x="4775" y="7192"/>
                  </a:cubicBezTo>
                  <a:cubicBezTo>
                    <a:pt x="4775" y="7466"/>
                    <a:pt x="4811" y="7740"/>
                    <a:pt x="4871" y="7990"/>
                  </a:cubicBezTo>
                  <a:cubicBezTo>
                    <a:pt x="3632" y="7454"/>
                    <a:pt x="2775" y="6239"/>
                    <a:pt x="2775" y="4811"/>
                  </a:cubicBezTo>
                  <a:cubicBezTo>
                    <a:pt x="2775" y="4477"/>
                    <a:pt x="2811" y="4156"/>
                    <a:pt x="2906" y="3858"/>
                  </a:cubicBezTo>
                  <a:cubicBezTo>
                    <a:pt x="3204" y="3763"/>
                    <a:pt x="3525" y="3715"/>
                    <a:pt x="3859" y="3715"/>
                  </a:cubicBezTo>
                  <a:cubicBezTo>
                    <a:pt x="4025" y="3715"/>
                    <a:pt x="4168" y="3739"/>
                    <a:pt x="4335" y="3751"/>
                  </a:cubicBezTo>
                  <a:cubicBezTo>
                    <a:pt x="4342" y="3752"/>
                    <a:pt x="4349" y="3752"/>
                    <a:pt x="4356" y="3752"/>
                  </a:cubicBezTo>
                  <a:cubicBezTo>
                    <a:pt x="4444" y="3752"/>
                    <a:pt x="4526" y="3684"/>
                    <a:pt x="4537" y="3596"/>
                  </a:cubicBezTo>
                  <a:cubicBezTo>
                    <a:pt x="4549" y="3501"/>
                    <a:pt x="4478" y="3406"/>
                    <a:pt x="4394" y="3394"/>
                  </a:cubicBezTo>
                  <a:cubicBezTo>
                    <a:pt x="4216" y="3358"/>
                    <a:pt x="4049" y="3358"/>
                    <a:pt x="3870" y="3358"/>
                  </a:cubicBezTo>
                  <a:cubicBezTo>
                    <a:pt x="3585" y="3358"/>
                    <a:pt x="3323" y="3394"/>
                    <a:pt x="3049" y="3453"/>
                  </a:cubicBezTo>
                  <a:cubicBezTo>
                    <a:pt x="3144" y="3239"/>
                    <a:pt x="3239" y="3048"/>
                    <a:pt x="3382" y="2858"/>
                  </a:cubicBezTo>
                  <a:cubicBezTo>
                    <a:pt x="3716" y="2346"/>
                    <a:pt x="4192" y="1953"/>
                    <a:pt x="4728" y="1691"/>
                  </a:cubicBezTo>
                  <a:cubicBezTo>
                    <a:pt x="4835" y="2441"/>
                    <a:pt x="5466" y="3025"/>
                    <a:pt x="6240" y="3025"/>
                  </a:cubicBezTo>
                  <a:cubicBezTo>
                    <a:pt x="7014" y="3025"/>
                    <a:pt x="7657" y="2441"/>
                    <a:pt x="7740" y="1691"/>
                  </a:cubicBezTo>
                  <a:cubicBezTo>
                    <a:pt x="7990" y="1810"/>
                    <a:pt x="8228" y="1977"/>
                    <a:pt x="8454" y="2156"/>
                  </a:cubicBezTo>
                  <a:cubicBezTo>
                    <a:pt x="8490" y="2191"/>
                    <a:pt x="8526" y="2203"/>
                    <a:pt x="8573" y="2203"/>
                  </a:cubicBezTo>
                  <a:cubicBezTo>
                    <a:pt x="8633" y="2203"/>
                    <a:pt x="8681" y="2191"/>
                    <a:pt x="8704" y="2144"/>
                  </a:cubicBezTo>
                  <a:cubicBezTo>
                    <a:pt x="8764" y="2072"/>
                    <a:pt x="8764" y="1953"/>
                    <a:pt x="8681" y="1894"/>
                  </a:cubicBezTo>
                  <a:cubicBezTo>
                    <a:pt x="8395" y="1655"/>
                    <a:pt x="8073" y="1453"/>
                    <a:pt x="7728" y="1310"/>
                  </a:cubicBezTo>
                  <a:cubicBezTo>
                    <a:pt x="7621" y="560"/>
                    <a:pt x="7002" y="0"/>
                    <a:pt x="62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89;p134"/>
            <p:cNvSpPr/>
            <p:nvPr/>
          </p:nvSpPr>
          <p:spPr>
            <a:xfrm>
              <a:off x="2057770" y="4294553"/>
              <a:ext cx="22741" cy="35622"/>
            </a:xfrm>
            <a:custGeom>
              <a:avLst/>
              <a:gdLst/>
              <a:ahLst/>
              <a:cxnLst/>
              <a:rect l="l" t="t" r="r" b="b"/>
              <a:pathLst>
                <a:path w="715" h="1120" extrusionOk="0">
                  <a:moveTo>
                    <a:pt x="191" y="0"/>
                  </a:moveTo>
                  <a:cubicBezTo>
                    <a:pt x="84" y="0"/>
                    <a:pt x="12" y="72"/>
                    <a:pt x="12" y="179"/>
                  </a:cubicBezTo>
                  <a:lnTo>
                    <a:pt x="12" y="941"/>
                  </a:lnTo>
                  <a:cubicBezTo>
                    <a:pt x="0" y="1036"/>
                    <a:pt x="84" y="1119"/>
                    <a:pt x="191" y="1119"/>
                  </a:cubicBezTo>
                  <a:lnTo>
                    <a:pt x="536" y="1119"/>
                  </a:lnTo>
                  <a:cubicBezTo>
                    <a:pt x="631" y="1119"/>
                    <a:pt x="715" y="1036"/>
                    <a:pt x="715" y="941"/>
                  </a:cubicBezTo>
                  <a:cubicBezTo>
                    <a:pt x="715" y="834"/>
                    <a:pt x="631" y="750"/>
                    <a:pt x="536" y="750"/>
                  </a:cubicBezTo>
                  <a:lnTo>
                    <a:pt x="369" y="750"/>
                  </a:lnTo>
                  <a:lnTo>
                    <a:pt x="369" y="179"/>
                  </a:lnTo>
                  <a:cubicBezTo>
                    <a:pt x="369" y="72"/>
                    <a:pt x="2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90;p134"/>
            <p:cNvSpPr/>
            <p:nvPr/>
          </p:nvSpPr>
          <p:spPr>
            <a:xfrm>
              <a:off x="2048292" y="4456250"/>
              <a:ext cx="30724" cy="64055"/>
            </a:xfrm>
            <a:custGeom>
              <a:avLst/>
              <a:gdLst/>
              <a:ahLst/>
              <a:cxnLst/>
              <a:rect l="l" t="t" r="r" b="b"/>
              <a:pathLst>
                <a:path w="966" h="2014" extrusionOk="0">
                  <a:moveTo>
                    <a:pt x="477" y="0"/>
                  </a:moveTo>
                  <a:cubicBezTo>
                    <a:pt x="370" y="0"/>
                    <a:pt x="298" y="84"/>
                    <a:pt x="298" y="179"/>
                  </a:cubicBezTo>
                  <a:lnTo>
                    <a:pt x="298" y="262"/>
                  </a:lnTo>
                  <a:cubicBezTo>
                    <a:pt x="120" y="334"/>
                    <a:pt x="1" y="512"/>
                    <a:pt x="1" y="703"/>
                  </a:cubicBezTo>
                  <a:cubicBezTo>
                    <a:pt x="1" y="977"/>
                    <a:pt x="215" y="1191"/>
                    <a:pt x="489" y="1191"/>
                  </a:cubicBezTo>
                  <a:cubicBezTo>
                    <a:pt x="560" y="1191"/>
                    <a:pt x="608" y="1250"/>
                    <a:pt x="608" y="1310"/>
                  </a:cubicBezTo>
                  <a:cubicBezTo>
                    <a:pt x="608" y="1381"/>
                    <a:pt x="548" y="1429"/>
                    <a:pt x="489" y="1429"/>
                  </a:cubicBezTo>
                  <a:cubicBezTo>
                    <a:pt x="441" y="1429"/>
                    <a:pt x="394" y="1405"/>
                    <a:pt x="382" y="1358"/>
                  </a:cubicBezTo>
                  <a:cubicBezTo>
                    <a:pt x="346" y="1287"/>
                    <a:pt x="284" y="1249"/>
                    <a:pt x="216" y="1249"/>
                  </a:cubicBezTo>
                  <a:cubicBezTo>
                    <a:pt x="192" y="1249"/>
                    <a:pt x="168" y="1253"/>
                    <a:pt x="144" y="1262"/>
                  </a:cubicBezTo>
                  <a:cubicBezTo>
                    <a:pt x="60" y="1310"/>
                    <a:pt x="13" y="1417"/>
                    <a:pt x="60" y="1500"/>
                  </a:cubicBezTo>
                  <a:cubicBezTo>
                    <a:pt x="120" y="1608"/>
                    <a:pt x="203" y="1703"/>
                    <a:pt x="310" y="1739"/>
                  </a:cubicBezTo>
                  <a:lnTo>
                    <a:pt x="310" y="1834"/>
                  </a:lnTo>
                  <a:cubicBezTo>
                    <a:pt x="310" y="1941"/>
                    <a:pt x="382" y="2012"/>
                    <a:pt x="489" y="2012"/>
                  </a:cubicBezTo>
                  <a:cubicBezTo>
                    <a:pt x="495" y="2013"/>
                    <a:pt x="501" y="2014"/>
                    <a:pt x="507" y="2014"/>
                  </a:cubicBezTo>
                  <a:cubicBezTo>
                    <a:pt x="586" y="2014"/>
                    <a:pt x="667" y="1945"/>
                    <a:pt x="667" y="1846"/>
                  </a:cubicBezTo>
                  <a:lnTo>
                    <a:pt x="667" y="1762"/>
                  </a:lnTo>
                  <a:cubicBezTo>
                    <a:pt x="846" y="1691"/>
                    <a:pt x="965" y="1512"/>
                    <a:pt x="965" y="1310"/>
                  </a:cubicBezTo>
                  <a:cubicBezTo>
                    <a:pt x="965" y="1048"/>
                    <a:pt x="739" y="822"/>
                    <a:pt x="477" y="822"/>
                  </a:cubicBezTo>
                  <a:cubicBezTo>
                    <a:pt x="394" y="822"/>
                    <a:pt x="358" y="762"/>
                    <a:pt x="358" y="703"/>
                  </a:cubicBezTo>
                  <a:cubicBezTo>
                    <a:pt x="358" y="631"/>
                    <a:pt x="417" y="584"/>
                    <a:pt x="477" y="584"/>
                  </a:cubicBezTo>
                  <a:cubicBezTo>
                    <a:pt x="513" y="584"/>
                    <a:pt x="548" y="596"/>
                    <a:pt x="572" y="643"/>
                  </a:cubicBezTo>
                  <a:cubicBezTo>
                    <a:pt x="608" y="700"/>
                    <a:pt x="660" y="727"/>
                    <a:pt x="717" y="727"/>
                  </a:cubicBezTo>
                  <a:cubicBezTo>
                    <a:pt x="755" y="727"/>
                    <a:pt x="796" y="715"/>
                    <a:pt x="834" y="691"/>
                  </a:cubicBezTo>
                  <a:cubicBezTo>
                    <a:pt x="917" y="631"/>
                    <a:pt x="929" y="524"/>
                    <a:pt x="870" y="441"/>
                  </a:cubicBezTo>
                  <a:cubicBezTo>
                    <a:pt x="810" y="357"/>
                    <a:pt x="739" y="286"/>
                    <a:pt x="656" y="262"/>
                  </a:cubicBezTo>
                  <a:lnTo>
                    <a:pt x="656" y="179"/>
                  </a:lnTo>
                  <a:cubicBezTo>
                    <a:pt x="656" y="84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91;p134"/>
            <p:cNvSpPr/>
            <p:nvPr/>
          </p:nvSpPr>
          <p:spPr>
            <a:xfrm>
              <a:off x="1898713" y="4487196"/>
              <a:ext cx="17461" cy="16030"/>
            </a:xfrm>
            <a:custGeom>
              <a:avLst/>
              <a:gdLst/>
              <a:ahLst/>
              <a:cxnLst/>
              <a:rect l="l" t="t" r="r" b="b"/>
              <a:pathLst>
                <a:path w="549" h="504" extrusionOk="0">
                  <a:moveTo>
                    <a:pt x="193" y="1"/>
                  </a:moveTo>
                  <a:cubicBezTo>
                    <a:pt x="147" y="1"/>
                    <a:pt x="102" y="21"/>
                    <a:pt x="72" y="63"/>
                  </a:cubicBezTo>
                  <a:cubicBezTo>
                    <a:pt x="1" y="135"/>
                    <a:pt x="1" y="254"/>
                    <a:pt x="72" y="313"/>
                  </a:cubicBezTo>
                  <a:lnTo>
                    <a:pt x="203" y="444"/>
                  </a:lnTo>
                  <a:cubicBezTo>
                    <a:pt x="227" y="480"/>
                    <a:pt x="298" y="504"/>
                    <a:pt x="334" y="504"/>
                  </a:cubicBezTo>
                  <a:cubicBezTo>
                    <a:pt x="382" y="504"/>
                    <a:pt x="429" y="492"/>
                    <a:pt x="465" y="444"/>
                  </a:cubicBezTo>
                  <a:cubicBezTo>
                    <a:pt x="548" y="373"/>
                    <a:pt x="548" y="254"/>
                    <a:pt x="465" y="194"/>
                  </a:cubicBezTo>
                  <a:lnTo>
                    <a:pt x="322" y="63"/>
                  </a:lnTo>
                  <a:cubicBezTo>
                    <a:pt x="286" y="21"/>
                    <a:pt x="239" y="1"/>
                    <a:pt x="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92;p134"/>
            <p:cNvSpPr/>
            <p:nvPr/>
          </p:nvSpPr>
          <p:spPr>
            <a:xfrm>
              <a:off x="1887740" y="4502494"/>
              <a:ext cx="19337" cy="13231"/>
            </a:xfrm>
            <a:custGeom>
              <a:avLst/>
              <a:gdLst/>
              <a:ahLst/>
              <a:cxnLst/>
              <a:rect l="l" t="t" r="r" b="b"/>
              <a:pathLst>
                <a:path w="608" h="416" extrusionOk="0">
                  <a:moveTo>
                    <a:pt x="190" y="0"/>
                  </a:moveTo>
                  <a:cubicBezTo>
                    <a:pt x="112" y="0"/>
                    <a:pt x="53" y="56"/>
                    <a:pt x="24" y="142"/>
                  </a:cubicBezTo>
                  <a:cubicBezTo>
                    <a:pt x="0" y="249"/>
                    <a:pt x="60" y="332"/>
                    <a:pt x="155" y="368"/>
                  </a:cubicBezTo>
                  <a:lnTo>
                    <a:pt x="358" y="416"/>
                  </a:lnTo>
                  <a:lnTo>
                    <a:pt x="405" y="416"/>
                  </a:lnTo>
                  <a:cubicBezTo>
                    <a:pt x="477" y="416"/>
                    <a:pt x="548" y="356"/>
                    <a:pt x="572" y="273"/>
                  </a:cubicBezTo>
                  <a:cubicBezTo>
                    <a:pt x="608" y="189"/>
                    <a:pt x="548" y="82"/>
                    <a:pt x="441" y="58"/>
                  </a:cubicBezTo>
                  <a:lnTo>
                    <a:pt x="250" y="11"/>
                  </a:lnTo>
                  <a:cubicBezTo>
                    <a:pt x="229" y="4"/>
                    <a:pt x="209" y="0"/>
                    <a:pt x="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893;p134"/>
            <p:cNvSpPr/>
            <p:nvPr/>
          </p:nvSpPr>
          <p:spPr>
            <a:xfrm>
              <a:off x="1913852" y="4477019"/>
              <a:ext cx="13676" cy="17874"/>
            </a:xfrm>
            <a:custGeom>
              <a:avLst/>
              <a:gdLst/>
              <a:ahLst/>
              <a:cxnLst/>
              <a:rect l="l" t="t" r="r" b="b"/>
              <a:pathLst>
                <a:path w="430" h="562" extrusionOk="0">
                  <a:moveTo>
                    <a:pt x="175" y="0"/>
                  </a:moveTo>
                  <a:cubicBezTo>
                    <a:pt x="165" y="0"/>
                    <a:pt x="155" y="1"/>
                    <a:pt x="144" y="2"/>
                  </a:cubicBezTo>
                  <a:cubicBezTo>
                    <a:pt x="37" y="38"/>
                    <a:pt x="1" y="121"/>
                    <a:pt x="13" y="228"/>
                  </a:cubicBezTo>
                  <a:lnTo>
                    <a:pt x="60" y="419"/>
                  </a:lnTo>
                  <a:cubicBezTo>
                    <a:pt x="72" y="502"/>
                    <a:pt x="144" y="562"/>
                    <a:pt x="239" y="562"/>
                  </a:cubicBezTo>
                  <a:lnTo>
                    <a:pt x="275" y="562"/>
                  </a:lnTo>
                  <a:cubicBezTo>
                    <a:pt x="382" y="526"/>
                    <a:pt x="430" y="443"/>
                    <a:pt x="418" y="335"/>
                  </a:cubicBezTo>
                  <a:lnTo>
                    <a:pt x="370" y="145"/>
                  </a:lnTo>
                  <a:cubicBezTo>
                    <a:pt x="338" y="49"/>
                    <a:pt x="267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78" y="1881497"/>
            <a:ext cx="63715" cy="127429"/>
          </a:xfrm>
          <a:prstGeom prst="rect">
            <a:avLst/>
          </a:prstGeom>
        </p:spPr>
      </p:pic>
      <p:grpSp>
        <p:nvGrpSpPr>
          <p:cNvPr id="36" name="Google Shape;13993;p134"/>
          <p:cNvGrpSpPr/>
          <p:nvPr/>
        </p:nvGrpSpPr>
        <p:grpSpPr>
          <a:xfrm>
            <a:off x="6776376" y="3771516"/>
            <a:ext cx="464196" cy="375988"/>
            <a:chOff x="3967437" y="3837102"/>
            <a:chExt cx="364708" cy="295405"/>
          </a:xfrm>
          <a:solidFill>
            <a:srgbClr val="FFFF00"/>
          </a:solidFill>
        </p:grpSpPr>
        <p:sp>
          <p:nvSpPr>
            <p:cNvPr id="37" name="Google Shape;13994;p134"/>
            <p:cNvSpPr/>
            <p:nvPr/>
          </p:nvSpPr>
          <p:spPr>
            <a:xfrm>
              <a:off x="4178750" y="3868334"/>
              <a:ext cx="153396" cy="264172"/>
            </a:xfrm>
            <a:custGeom>
              <a:avLst/>
              <a:gdLst/>
              <a:ahLst/>
              <a:cxnLst/>
              <a:rect l="l" t="t" r="r" b="b"/>
              <a:pathLst>
                <a:path w="4823" h="8306" extrusionOk="0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95;p134"/>
            <p:cNvSpPr/>
            <p:nvPr/>
          </p:nvSpPr>
          <p:spPr>
            <a:xfrm>
              <a:off x="3969346" y="3937447"/>
              <a:ext cx="198431" cy="194678"/>
            </a:xfrm>
            <a:custGeom>
              <a:avLst/>
              <a:gdLst/>
              <a:ahLst/>
              <a:cxnLst/>
              <a:rect l="l" t="t" r="r" b="b"/>
              <a:pathLst>
                <a:path w="6239" h="6121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96;p134"/>
            <p:cNvSpPr/>
            <p:nvPr/>
          </p:nvSpPr>
          <p:spPr>
            <a:xfrm>
              <a:off x="3967437" y="3837102"/>
              <a:ext cx="331376" cy="89786"/>
            </a:xfrm>
            <a:custGeom>
              <a:avLst/>
              <a:gdLst/>
              <a:ahLst/>
              <a:cxnLst/>
              <a:rect l="l" t="t" r="r" b="b"/>
              <a:pathLst>
                <a:path w="10419" h="2823" extrusionOk="0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97;p134"/>
            <p:cNvSpPr/>
            <p:nvPr/>
          </p:nvSpPr>
          <p:spPr>
            <a:xfrm>
              <a:off x="3994694" y="3917378"/>
              <a:ext cx="158325" cy="156067"/>
            </a:xfrm>
            <a:custGeom>
              <a:avLst/>
              <a:gdLst/>
              <a:ahLst/>
              <a:cxnLst/>
              <a:rect l="l" t="t" r="r" b="b"/>
              <a:pathLst>
                <a:path w="4978" h="4907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998;p134"/>
            <p:cNvSpPr/>
            <p:nvPr/>
          </p:nvSpPr>
          <p:spPr>
            <a:xfrm>
              <a:off x="4160812" y="3927174"/>
              <a:ext cx="155813" cy="149992"/>
            </a:xfrm>
            <a:custGeom>
              <a:avLst/>
              <a:gdLst/>
              <a:ahLst/>
              <a:cxnLst/>
              <a:rect l="l" t="t" r="r" b="b"/>
              <a:pathLst>
                <a:path w="4899" h="4716" extrusionOk="0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846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62"/>
          <p:cNvSpPr/>
          <p:nvPr/>
        </p:nvSpPr>
        <p:spPr>
          <a:xfrm>
            <a:off x="809413" y="683955"/>
            <a:ext cx="1429767" cy="142976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62"/>
          <p:cNvSpPr txBox="1">
            <a:spLocks noGrp="1"/>
          </p:cNvSpPr>
          <p:nvPr>
            <p:ph type="title"/>
          </p:nvPr>
        </p:nvSpPr>
        <p:spPr>
          <a:xfrm flipH="1">
            <a:off x="-532912" y="2801311"/>
            <a:ext cx="4205601" cy="1318790"/>
          </a:xfrm>
          <a:prstGeom prst="rect">
            <a:avLst/>
          </a:prstGeom>
        </p:spPr>
        <p:txBody>
          <a:bodyPr spcFirstLastPara="1" wrap="square" lIns="91425" tIns="91425" rIns="45700" bIns="91425" anchor="b" anchorCtr="0">
            <a:noAutofit/>
          </a:bodyPr>
          <a:lstStyle/>
          <a:p>
            <a:pPr algn="ctr"/>
            <a:r>
              <a:rPr lang="ru-RU" sz="2800" b="1" dirty="0" smtClean="0">
                <a:solidFill>
                  <a:schemeClr val="accent3"/>
                </a:solidFill>
                <a:latin typeface="Electrolize [RUS by Daymarius]" panose="02000506000000020004" pitchFamily="2" charset="0"/>
              </a:rPr>
              <a:t>ПОДВЕДЁМ</a:t>
            </a:r>
            <a:r>
              <a:rPr lang="ru-RU" sz="2800" b="1" dirty="0" smtClean="0">
                <a:solidFill>
                  <a:srgbClr val="BD0427"/>
                </a:solidFill>
                <a:latin typeface="Electrolize [RUS by Daymarius]" panose="02000506000000020004" pitchFamily="2" charset="0"/>
              </a:rPr>
              <a:t> </a:t>
            </a:r>
            <a:br>
              <a:rPr lang="ru-RU" sz="2800" b="1" dirty="0" smtClean="0">
                <a:solidFill>
                  <a:srgbClr val="BD0427"/>
                </a:solidFill>
                <a:latin typeface="Electrolize [RUS by Daymarius]" panose="02000506000000020004" pitchFamily="2" charset="0"/>
              </a:rPr>
            </a:br>
            <a:r>
              <a:rPr lang="ru-RU" sz="2800" b="1" dirty="0" smtClean="0">
                <a:solidFill>
                  <a:srgbClr val="BD0427"/>
                </a:solidFill>
                <a:latin typeface="Electrolize [RUS by Daymarius]" panose="02000506000000020004" pitchFamily="2" charset="0"/>
              </a:rPr>
              <a:t>ИТОГИ</a:t>
            </a:r>
            <a:r>
              <a:rPr lang="ru-RU" sz="1800" dirty="0">
                <a:latin typeface="Electrolize [RUS by Daymarius]" panose="02000506000000020004" pitchFamily="2" charset="0"/>
              </a:rPr>
              <a:t/>
            </a:r>
            <a:br>
              <a:rPr lang="ru-RU" sz="1800" dirty="0">
                <a:latin typeface="Electrolize [RUS by Daymarius]" panose="02000506000000020004" pitchFamily="2" charset="0"/>
              </a:rPr>
            </a:br>
            <a:endParaRPr sz="1800" dirty="0">
              <a:latin typeface="Electrolize [RUS by Daymarius]" panose="02000506000000020004" pitchFamily="2" charset="0"/>
            </a:endParaRPr>
          </a:p>
        </p:txBody>
      </p:sp>
      <p:sp>
        <p:nvSpPr>
          <p:cNvPr id="1697" name="Google Shape;1697;p62"/>
          <p:cNvSpPr txBox="1">
            <a:spLocks noGrp="1"/>
          </p:cNvSpPr>
          <p:nvPr>
            <p:ph type="title" idx="2"/>
          </p:nvPr>
        </p:nvSpPr>
        <p:spPr>
          <a:xfrm flipH="1">
            <a:off x="809337" y="936638"/>
            <a:ext cx="1429767" cy="1009203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0</a:t>
            </a:r>
            <a:r>
              <a:rPr lang="en-US" sz="6000" dirty="0"/>
              <a:t>6</a:t>
            </a:r>
            <a:endParaRPr sz="6000" dirty="0"/>
          </a:p>
        </p:txBody>
      </p:sp>
      <p:grpSp>
        <p:nvGrpSpPr>
          <p:cNvPr id="1699" name="Google Shape;1699;p62"/>
          <p:cNvGrpSpPr/>
          <p:nvPr/>
        </p:nvGrpSpPr>
        <p:grpSpPr>
          <a:xfrm>
            <a:off x="822247" y="2366405"/>
            <a:ext cx="1429678" cy="343848"/>
            <a:chOff x="4112375" y="1527375"/>
            <a:chExt cx="2388997" cy="574571"/>
          </a:xfrm>
        </p:grpSpPr>
        <p:sp>
          <p:nvSpPr>
            <p:cNvPr id="1700" name="Google Shape;1700;p62"/>
            <p:cNvSpPr/>
            <p:nvPr/>
          </p:nvSpPr>
          <p:spPr>
            <a:xfrm>
              <a:off x="4112375" y="1527375"/>
              <a:ext cx="2388997" cy="574571"/>
            </a:xfrm>
            <a:custGeom>
              <a:avLst/>
              <a:gdLst/>
              <a:ahLst/>
              <a:cxnLst/>
              <a:rect l="l" t="t" r="r" b="b"/>
              <a:pathLst>
                <a:path w="17829" h="4288" fill="none" extrusionOk="0">
                  <a:moveTo>
                    <a:pt x="16978" y="4287"/>
                  </a:moveTo>
                  <a:lnTo>
                    <a:pt x="851" y="4287"/>
                  </a:lnTo>
                  <a:lnTo>
                    <a:pt x="0" y="3524"/>
                  </a:lnTo>
                  <a:lnTo>
                    <a:pt x="0" y="759"/>
                  </a:lnTo>
                  <a:lnTo>
                    <a:pt x="851" y="1"/>
                  </a:lnTo>
                  <a:lnTo>
                    <a:pt x="16978" y="1"/>
                  </a:lnTo>
                  <a:lnTo>
                    <a:pt x="17829" y="759"/>
                  </a:lnTo>
                  <a:lnTo>
                    <a:pt x="17829" y="3524"/>
                  </a:lnTo>
                  <a:close/>
                  <a:moveTo>
                    <a:pt x="873" y="4238"/>
                  </a:moveTo>
                  <a:lnTo>
                    <a:pt x="16962" y="4238"/>
                  </a:lnTo>
                  <a:lnTo>
                    <a:pt x="17780" y="3507"/>
                  </a:lnTo>
                  <a:lnTo>
                    <a:pt x="17780" y="781"/>
                  </a:lnTo>
                  <a:lnTo>
                    <a:pt x="16962" y="50"/>
                  </a:lnTo>
                  <a:lnTo>
                    <a:pt x="873" y="50"/>
                  </a:lnTo>
                  <a:lnTo>
                    <a:pt x="55" y="781"/>
                  </a:lnTo>
                  <a:lnTo>
                    <a:pt x="55" y="350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2"/>
            <p:cNvSpPr/>
            <p:nvPr/>
          </p:nvSpPr>
          <p:spPr>
            <a:xfrm>
              <a:off x="4230694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2" y="2896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2"/>
            <p:cNvSpPr/>
            <p:nvPr/>
          </p:nvSpPr>
          <p:spPr>
            <a:xfrm>
              <a:off x="4340302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2"/>
            <p:cNvSpPr/>
            <p:nvPr/>
          </p:nvSpPr>
          <p:spPr>
            <a:xfrm>
              <a:off x="4449911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2"/>
            <p:cNvSpPr/>
            <p:nvPr/>
          </p:nvSpPr>
          <p:spPr>
            <a:xfrm>
              <a:off x="4559654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2"/>
            <p:cNvSpPr/>
            <p:nvPr/>
          </p:nvSpPr>
          <p:spPr>
            <a:xfrm>
              <a:off x="4669933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2"/>
            <p:cNvSpPr/>
            <p:nvPr/>
          </p:nvSpPr>
          <p:spPr>
            <a:xfrm>
              <a:off x="4779541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2"/>
            <p:cNvSpPr/>
            <p:nvPr/>
          </p:nvSpPr>
          <p:spPr>
            <a:xfrm>
              <a:off x="4889150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2"/>
            <p:cNvSpPr/>
            <p:nvPr/>
          </p:nvSpPr>
          <p:spPr>
            <a:xfrm>
              <a:off x="4999563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2"/>
            <p:cNvSpPr/>
            <p:nvPr/>
          </p:nvSpPr>
          <p:spPr>
            <a:xfrm>
              <a:off x="5109172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2"/>
            <p:cNvSpPr/>
            <p:nvPr/>
          </p:nvSpPr>
          <p:spPr>
            <a:xfrm>
              <a:off x="5218780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2"/>
            <p:cNvSpPr/>
            <p:nvPr/>
          </p:nvSpPr>
          <p:spPr>
            <a:xfrm>
              <a:off x="5328389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2"/>
            <p:cNvSpPr/>
            <p:nvPr/>
          </p:nvSpPr>
          <p:spPr>
            <a:xfrm>
              <a:off x="5438802" y="1620234"/>
              <a:ext cx="65792" cy="388184"/>
            </a:xfrm>
            <a:custGeom>
              <a:avLst/>
              <a:gdLst/>
              <a:ahLst/>
              <a:cxnLst/>
              <a:rect l="l" t="t" r="r" b="b"/>
              <a:pathLst>
                <a:path w="491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2"/>
            <p:cNvSpPr/>
            <p:nvPr/>
          </p:nvSpPr>
          <p:spPr>
            <a:xfrm>
              <a:off x="5548411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2"/>
            <p:cNvSpPr/>
            <p:nvPr/>
          </p:nvSpPr>
          <p:spPr>
            <a:xfrm>
              <a:off x="5658019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2"/>
            <p:cNvSpPr/>
            <p:nvPr/>
          </p:nvSpPr>
          <p:spPr>
            <a:xfrm>
              <a:off x="5767628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2"/>
            <p:cNvSpPr/>
            <p:nvPr/>
          </p:nvSpPr>
          <p:spPr>
            <a:xfrm>
              <a:off x="5877907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2" y="2896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2"/>
            <p:cNvSpPr/>
            <p:nvPr/>
          </p:nvSpPr>
          <p:spPr>
            <a:xfrm>
              <a:off x="5987516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2"/>
            <p:cNvSpPr/>
            <p:nvPr/>
          </p:nvSpPr>
          <p:spPr>
            <a:xfrm>
              <a:off x="6097258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2"/>
            <p:cNvSpPr/>
            <p:nvPr/>
          </p:nvSpPr>
          <p:spPr>
            <a:xfrm>
              <a:off x="6207537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2"/>
            <p:cNvSpPr/>
            <p:nvPr/>
          </p:nvSpPr>
          <p:spPr>
            <a:xfrm>
              <a:off x="6317146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31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en-US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21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3143299" y="1309293"/>
            <a:ext cx="584505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Никто </a:t>
            </a: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не идеален, и надо учиться с этим 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работать</a:t>
            </a:r>
          </a:p>
          <a:p>
            <a:pPr>
              <a:spcBef>
                <a:spcPts val="1600"/>
              </a:spcBef>
            </a:pP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роводить </a:t>
            </a: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как можно больше времени не за 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работой, а работать – вдумчиво</a:t>
            </a:r>
            <a:endParaRPr lang="ru-RU" sz="18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Измотанным </a:t>
            </a: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ты никому не 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поможешь</a:t>
            </a:r>
            <a:endParaRPr lang="ru-RU" sz="18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адо </a:t>
            </a: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отдыхать и правильно следить за 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собой: следить </a:t>
            </a: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за своим здоровьем, физическим и психологическим. Это важно, это нормально</a:t>
            </a:r>
            <a:endParaRPr lang="en-US" sz="18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99" y="4021188"/>
            <a:ext cx="3743847" cy="285790"/>
          </a:xfrm>
          <a:prstGeom prst="rect">
            <a:avLst/>
          </a:prstGeom>
        </p:spPr>
      </p:pic>
      <p:sp>
        <p:nvSpPr>
          <p:cNvPr id="33" name="Google Shape;2182;p89"/>
          <p:cNvSpPr/>
          <p:nvPr/>
        </p:nvSpPr>
        <p:spPr>
          <a:xfrm>
            <a:off x="3006413" y="1441239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82;p89"/>
          <p:cNvSpPr/>
          <p:nvPr/>
        </p:nvSpPr>
        <p:spPr>
          <a:xfrm>
            <a:off x="3006413" y="2077837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182;p89"/>
          <p:cNvSpPr/>
          <p:nvPr/>
        </p:nvSpPr>
        <p:spPr>
          <a:xfrm>
            <a:off x="3006413" y="2664088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182;p89"/>
          <p:cNvSpPr/>
          <p:nvPr/>
        </p:nvSpPr>
        <p:spPr>
          <a:xfrm>
            <a:off x="3006413" y="3419654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182;p89"/>
          <p:cNvSpPr/>
          <p:nvPr/>
        </p:nvSpPr>
        <p:spPr>
          <a:xfrm>
            <a:off x="3008180" y="4099981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20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06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ОБСУДИМ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ВОПРОСЫ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22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A9147266-2D70-48FF-BEA7-1FD1A72B3C1D}"/>
              </a:ext>
            </a:extLst>
          </p:cNvPr>
          <p:cNvSpPr/>
          <p:nvPr/>
        </p:nvSpPr>
        <p:spPr>
          <a:xfrm>
            <a:off x="5833104" y="4021498"/>
            <a:ext cx="246894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accent5"/>
                </a:solidFill>
                <a:latin typeface="Electrolize [RUS by Daymarius]" panose="02000506000000020004" pitchFamily="2" charset="0"/>
                <a:hlinkClick r:id="rId5"/>
              </a:rPr>
              <a:t>N.Vasilev@hostco.ru</a:t>
            </a:r>
            <a:endParaRPr lang="ru-RU" sz="2000" dirty="0">
              <a:solidFill>
                <a:schemeClr val="accent5"/>
              </a:solidFill>
              <a:latin typeface="Electrolize [RUS by Daymarius]" panose="02000506000000020004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411824" y="1212058"/>
            <a:ext cx="12618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kern="1200" dirty="0">
                <a:solidFill>
                  <a:schemeClr val="accent5"/>
                </a:solidFill>
                <a:latin typeface="Electrolize [RUS by Daymarius]" panose="02000506000000020004" pitchFamily="2" charset="0"/>
                <a:ea typeface="+mn-ea"/>
                <a:cs typeface="+mn-cs"/>
                <a:hlinkClick r:id="rId6"/>
              </a:rPr>
              <a:t>Telegram</a:t>
            </a:r>
            <a:endParaRPr lang="ru-RU" sz="2000" b="1" kern="1200" dirty="0">
              <a:solidFill>
                <a:schemeClr val="accent5"/>
              </a:solidFill>
              <a:latin typeface="Electrolize [RUS by Daymarius]" panose="02000506000000020004" pitchFamily="2" charset="0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07" y="1696870"/>
            <a:ext cx="1026008" cy="10260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07" y="2940296"/>
            <a:ext cx="1021920" cy="1026008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5518629" y="2834640"/>
            <a:ext cx="29681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49" y="1110483"/>
            <a:ext cx="4793571" cy="501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latin typeface="Electrolize [RUS by Daymarius]" panose="02000506000000020004" pitchFamily="2" charset="0"/>
              </a:rPr>
              <a:t>ПРЕЗЕНТАЦИЯ</a:t>
            </a:r>
            <a:endParaRPr lang="ru-RU" sz="24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84" y="1511546"/>
            <a:ext cx="2857500" cy="285750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2447813" y="4456256"/>
            <a:ext cx="918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kern="1200" dirty="0" err="1" smtClean="0">
                <a:solidFill>
                  <a:schemeClr val="accent5"/>
                </a:solidFill>
                <a:latin typeface="Electrolize [RUS by Daymarius]" panose="02000506000000020004" pitchFamily="2" charset="0"/>
                <a:ea typeface="+mn-ea"/>
                <a:cs typeface="+mn-cs"/>
                <a:hlinkClick r:id="rId10"/>
              </a:rPr>
              <a:t>Github</a:t>
            </a:r>
            <a:endParaRPr lang="ru-RU" sz="2000" b="1" kern="1200" dirty="0">
              <a:solidFill>
                <a:schemeClr val="accent5"/>
              </a:solidFill>
              <a:latin typeface="Electrolize [RUS by Daymarius]" panose="02000506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3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1255705" y="133352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60"/>
          <p:cNvSpPr/>
          <p:nvPr/>
        </p:nvSpPr>
        <p:spPr>
          <a:xfrm>
            <a:off x="4000490" y="133352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60"/>
          <p:cNvSpPr/>
          <p:nvPr/>
        </p:nvSpPr>
        <p:spPr>
          <a:xfrm>
            <a:off x="6889565" y="133352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60"/>
          <p:cNvSpPr/>
          <p:nvPr/>
        </p:nvSpPr>
        <p:spPr>
          <a:xfrm>
            <a:off x="1255705" y="2924952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60"/>
          <p:cNvSpPr/>
          <p:nvPr/>
        </p:nvSpPr>
        <p:spPr>
          <a:xfrm>
            <a:off x="4000490" y="2924952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60"/>
          <p:cNvSpPr/>
          <p:nvPr/>
        </p:nvSpPr>
        <p:spPr>
          <a:xfrm>
            <a:off x="6889565" y="2924952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1071505" y="143322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31" name="Google Shape;1631;p60"/>
          <p:cNvSpPr txBox="1">
            <a:spLocks noGrp="1"/>
          </p:cNvSpPr>
          <p:nvPr>
            <p:ph type="subTitle" idx="1"/>
          </p:nvPr>
        </p:nvSpPr>
        <p:spPr>
          <a:xfrm>
            <a:off x="267955" y="1888200"/>
            <a:ext cx="24930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Electrolize [RUS by Daymarius]" panose="02000506000000020004" pitchFamily="2" charset="0"/>
              </a:rPr>
              <a:t>ВВЕДЕНИЕ</a:t>
            </a:r>
            <a:endParaRPr lang="ru-RU" dirty="0">
              <a:latin typeface="Electrolize [RUS by Daymarius]" panose="02000506000000020004" pitchFamily="2" charset="0"/>
            </a:endParaRPr>
          </a:p>
        </p:txBody>
      </p:sp>
      <p:sp>
        <p:nvSpPr>
          <p:cNvPr id="1632" name="Google Shape;1632;p60"/>
          <p:cNvSpPr txBox="1">
            <a:spLocks noGrp="1"/>
          </p:cNvSpPr>
          <p:nvPr>
            <p:ph type="subTitle" idx="2"/>
          </p:nvPr>
        </p:nvSpPr>
        <p:spPr>
          <a:xfrm>
            <a:off x="267955" y="2188924"/>
            <a:ext cx="2493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Electrolize [RUS by Daymarius]" panose="02000506000000020004" pitchFamily="2" charset="0"/>
                <a:cs typeface="Archivo Medium" panose="020B0604020202020204" charset="0"/>
              </a:rPr>
              <a:t>Определимся с соглашениями</a:t>
            </a:r>
            <a:endParaRPr dirty="0">
              <a:latin typeface="Electrolize [RUS by Daymarius]" panose="02000506000000020004" pitchFamily="2" charset="0"/>
              <a:cs typeface="Archivo Medium" panose="020B0604020202020204" charset="0"/>
            </a:endParaRPr>
          </a:p>
        </p:txBody>
      </p:sp>
      <p:sp>
        <p:nvSpPr>
          <p:cNvPr id="1633" name="Google Shape;1633;p60"/>
          <p:cNvSpPr txBox="1">
            <a:spLocks noGrp="1"/>
          </p:cNvSpPr>
          <p:nvPr>
            <p:ph type="title" idx="4"/>
          </p:nvPr>
        </p:nvSpPr>
        <p:spPr>
          <a:xfrm>
            <a:off x="3816290" y="143322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34" name="Google Shape;1634;p60"/>
          <p:cNvSpPr txBox="1">
            <a:spLocks noGrp="1"/>
          </p:cNvSpPr>
          <p:nvPr>
            <p:ph type="subTitle" idx="5"/>
          </p:nvPr>
        </p:nvSpPr>
        <p:spPr>
          <a:xfrm>
            <a:off x="3012740" y="1888200"/>
            <a:ext cx="24930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ru-RU" dirty="0" smtClean="0">
                <a:latin typeface="Electrolize [RUS by Daymarius]" panose="02000506000000020004" pitchFamily="2" charset="0"/>
              </a:rPr>
              <a:t>ТЕЗАУРУС</a:t>
            </a:r>
            <a:endParaRPr lang="ru-RU" dirty="0">
              <a:latin typeface="Electrolize [RUS by Daymarius]" panose="02000506000000020004" pitchFamily="2" charset="0"/>
            </a:endParaRPr>
          </a:p>
        </p:txBody>
      </p:sp>
      <p:sp>
        <p:nvSpPr>
          <p:cNvPr id="1635" name="Google Shape;1635;p60"/>
          <p:cNvSpPr txBox="1">
            <a:spLocks noGrp="1"/>
          </p:cNvSpPr>
          <p:nvPr>
            <p:ph type="subTitle" idx="6"/>
          </p:nvPr>
        </p:nvSpPr>
        <p:spPr>
          <a:xfrm>
            <a:off x="3012740" y="2188924"/>
            <a:ext cx="2493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>
                <a:latin typeface="Electrolize [RUS by Daymarius]" panose="02000506000000020004" pitchFamily="2" charset="0"/>
                <a:cs typeface="Archivo Medium" panose="020B0604020202020204" charset="0"/>
              </a:rPr>
              <a:t>Договариваемся о терминах</a:t>
            </a:r>
            <a:endParaRPr dirty="0">
              <a:latin typeface="Electrolize [RUS by Daymarius]" panose="02000506000000020004" pitchFamily="2" charset="0"/>
              <a:cs typeface="Archivo Medium" panose="020B0604020202020204" charset="0"/>
            </a:endParaRPr>
          </a:p>
        </p:txBody>
      </p:sp>
      <p:sp>
        <p:nvSpPr>
          <p:cNvPr id="1636" name="Google Shape;1636;p60"/>
          <p:cNvSpPr txBox="1">
            <a:spLocks noGrp="1"/>
          </p:cNvSpPr>
          <p:nvPr>
            <p:ph type="title" idx="7"/>
          </p:nvPr>
        </p:nvSpPr>
        <p:spPr>
          <a:xfrm>
            <a:off x="6705365" y="143322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37" name="Google Shape;1637;p60"/>
          <p:cNvSpPr txBox="1">
            <a:spLocks noGrp="1"/>
          </p:cNvSpPr>
          <p:nvPr>
            <p:ph type="subTitle" idx="8"/>
          </p:nvPr>
        </p:nvSpPr>
        <p:spPr>
          <a:xfrm>
            <a:off x="5843664" y="1888074"/>
            <a:ext cx="2875285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 smtClean="0">
                <a:latin typeface="Electrolize [RUS by Daymarius]" panose="02000506000000020004" pitchFamily="2" charset="0"/>
              </a:rPr>
              <a:t>ПЛЮСЫ / МИНУСЫ</a:t>
            </a:r>
            <a:endParaRPr lang="ru-RU" dirty="0">
              <a:latin typeface="Electrolize [RUS by Daymarius]" panose="02000506000000020004" pitchFamily="2" charset="0"/>
            </a:endParaRPr>
          </a:p>
        </p:txBody>
      </p:sp>
      <p:sp>
        <p:nvSpPr>
          <p:cNvPr id="1638" name="Google Shape;1638;p60"/>
          <p:cNvSpPr txBox="1">
            <a:spLocks noGrp="1"/>
          </p:cNvSpPr>
          <p:nvPr>
            <p:ph type="subTitle" idx="9"/>
          </p:nvPr>
        </p:nvSpPr>
        <p:spPr>
          <a:xfrm>
            <a:off x="5602083" y="2185111"/>
            <a:ext cx="3358445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Electrolize [RUS by Daymarius]" panose="02000506000000020004" pitchFamily="2" charset="0"/>
                <a:cs typeface="Archivo Medium" panose="020B0604020202020204" charset="0"/>
              </a:rPr>
              <a:t>Что сразу радует, </a:t>
            </a:r>
            <a:r>
              <a:rPr lang="ru-RU" dirty="0" smtClean="0">
                <a:latin typeface="Electrolize [RUS by Daymarius]" panose="02000506000000020004" pitchFamily="2" charset="0"/>
                <a:cs typeface="Archivo Medium" panose="020B0604020202020204" charset="0"/>
              </a:rPr>
              <a:t>а что</a:t>
            </a:r>
          </a:p>
          <a:p>
            <a:pPr marL="0" indent="0"/>
            <a:r>
              <a:rPr lang="ru-RU" dirty="0">
                <a:latin typeface="Electrolize [RUS by Daymarius]" panose="02000506000000020004" pitchFamily="2" charset="0"/>
                <a:cs typeface="Archivo Medium" panose="020B0604020202020204" charset="0"/>
              </a:rPr>
              <a:t>утомляет и усложняет </a:t>
            </a:r>
            <a:r>
              <a:rPr lang="ru-RU" dirty="0" smtClean="0">
                <a:latin typeface="Electrolize [RUS by Daymarius]" panose="02000506000000020004" pitchFamily="2" charset="0"/>
                <a:cs typeface="Archivo Medium" panose="020B0604020202020204" charset="0"/>
              </a:rPr>
              <a:t>жизнь</a:t>
            </a:r>
            <a:endParaRPr lang="ru-RU" dirty="0">
              <a:latin typeface="Electrolize [RUS by Daymarius]" panose="02000506000000020004" pitchFamily="2" charset="0"/>
              <a:cs typeface="Archivo Medium" panose="020B0604020202020204" charset="0"/>
            </a:endParaRPr>
          </a:p>
          <a:p>
            <a:pPr marL="0" lvl="0" indent="0"/>
            <a:r>
              <a:rPr lang="ru-RU" dirty="0" smtClean="0">
                <a:latin typeface="Electrolize [RUS by Daymarius]" panose="02000506000000020004" pitchFamily="2" charset="0"/>
                <a:cs typeface="Archivo Medium" panose="020B0604020202020204" charset="0"/>
              </a:rPr>
              <a:t> </a:t>
            </a:r>
            <a:endParaRPr dirty="0">
              <a:latin typeface="Electrolize [RUS by Daymarius]" panose="02000506000000020004" pitchFamily="2" charset="0"/>
              <a:cs typeface="Archivo Medium" panose="020B0604020202020204" charset="0"/>
            </a:endParaRPr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720000" y="426925"/>
            <a:ext cx="65058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Electrolize [RUS by Daymarius]" panose="02000506000000020004" pitchFamily="2" charset="0"/>
              </a:rPr>
              <a:t>О ЧЕМ ПОГОВОРИМ</a:t>
            </a:r>
            <a:r>
              <a:rPr lang="en" dirty="0" smtClean="0"/>
              <a:t> </a:t>
            </a:r>
            <a:r>
              <a:rPr lang="ru-RU" dirty="0" smtClean="0">
                <a:solidFill>
                  <a:schemeClr val="accent3"/>
                </a:solidFill>
                <a:latin typeface="Electrolize [RUS by Daymarius]" panose="02000506000000020004" pitchFamily="2" charset="0"/>
              </a:rPr>
              <a:t>СЕГОДНЯ</a:t>
            </a:r>
            <a:endParaRPr dirty="0">
              <a:solidFill>
                <a:schemeClr val="accent3"/>
              </a:solidFill>
              <a:latin typeface="Electrolize [RUS by Daymarius]" panose="02000506000000020004" pitchFamily="2" charset="0"/>
            </a:endParaRPr>
          </a:p>
        </p:txBody>
      </p:sp>
      <p:sp>
        <p:nvSpPr>
          <p:cNvPr id="1640" name="Google Shape;1640;p60"/>
          <p:cNvSpPr txBox="1">
            <a:spLocks noGrp="1"/>
          </p:cNvSpPr>
          <p:nvPr>
            <p:ph type="title" idx="13"/>
          </p:nvPr>
        </p:nvSpPr>
        <p:spPr>
          <a:xfrm>
            <a:off x="1071505" y="3024698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41" name="Google Shape;1641;p60"/>
          <p:cNvSpPr txBox="1">
            <a:spLocks noGrp="1"/>
          </p:cNvSpPr>
          <p:nvPr>
            <p:ph type="subTitle" idx="14"/>
          </p:nvPr>
        </p:nvSpPr>
        <p:spPr>
          <a:xfrm>
            <a:off x="267955" y="3479549"/>
            <a:ext cx="24930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>
                <a:latin typeface="Electrolize [RUS by Daymarius]" panose="02000506000000020004" pitchFamily="2" charset="0"/>
              </a:rPr>
              <a:t>КАК РЕШАТЬ</a:t>
            </a:r>
          </a:p>
        </p:txBody>
      </p:sp>
      <p:sp>
        <p:nvSpPr>
          <p:cNvPr id="1642" name="Google Shape;1642;p60"/>
          <p:cNvSpPr txBox="1">
            <a:spLocks noGrp="1"/>
          </p:cNvSpPr>
          <p:nvPr>
            <p:ph type="subTitle" idx="15"/>
          </p:nvPr>
        </p:nvSpPr>
        <p:spPr>
          <a:xfrm>
            <a:off x="267955" y="3780350"/>
            <a:ext cx="2493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Electrolize [RUS by Daymarius]" panose="02000506000000020004" pitchFamily="2" charset="0"/>
                <a:cs typeface="Archivo Medium" panose="020B0604020202020204" charset="0"/>
              </a:rPr>
              <a:t>Как сделать минусы плюсами</a:t>
            </a:r>
          </a:p>
        </p:txBody>
      </p:sp>
      <p:sp>
        <p:nvSpPr>
          <p:cNvPr id="1643" name="Google Shape;1643;p60"/>
          <p:cNvSpPr txBox="1">
            <a:spLocks noGrp="1"/>
          </p:cNvSpPr>
          <p:nvPr>
            <p:ph type="title" idx="16"/>
          </p:nvPr>
        </p:nvSpPr>
        <p:spPr>
          <a:xfrm>
            <a:off x="3816290" y="3024698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44" name="Google Shape;1644;p60"/>
          <p:cNvSpPr txBox="1">
            <a:spLocks noGrp="1"/>
          </p:cNvSpPr>
          <p:nvPr>
            <p:ph type="subTitle" idx="17"/>
          </p:nvPr>
        </p:nvSpPr>
        <p:spPr>
          <a:xfrm>
            <a:off x="2468387" y="3475736"/>
            <a:ext cx="3725997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 smtClean="0">
                <a:latin typeface="Electrolize [RUS by Daymarius]" panose="02000506000000020004" pitchFamily="2" charset="0"/>
              </a:rPr>
              <a:t>НАБЛЮДЕНИЯ / СОВЕТЫ</a:t>
            </a:r>
            <a:endParaRPr lang="ru-RU" dirty="0">
              <a:latin typeface="Electrolize [RUS by Daymarius]" panose="02000506000000020004" pitchFamily="2" charset="0"/>
            </a:endParaRPr>
          </a:p>
        </p:txBody>
      </p:sp>
      <p:sp>
        <p:nvSpPr>
          <p:cNvPr id="1645" name="Google Shape;1645;p60"/>
          <p:cNvSpPr txBox="1">
            <a:spLocks noGrp="1"/>
          </p:cNvSpPr>
          <p:nvPr>
            <p:ph type="subTitle" idx="18"/>
          </p:nvPr>
        </p:nvSpPr>
        <p:spPr>
          <a:xfrm>
            <a:off x="3012740" y="3780350"/>
            <a:ext cx="2493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>
                <a:latin typeface="Electrolize [RUS by Daymarius]" panose="02000506000000020004" pitchFamily="2" charset="0"/>
                <a:cs typeface="Archivo Medium" panose="020B0604020202020204" charset="0"/>
              </a:rPr>
              <a:t>Или не сделать.</a:t>
            </a:r>
            <a:br>
              <a:rPr lang="ru-RU" dirty="0">
                <a:latin typeface="Electrolize [RUS by Daymarius]" panose="02000506000000020004" pitchFamily="2" charset="0"/>
                <a:cs typeface="Archivo Medium" panose="020B0604020202020204" charset="0"/>
              </a:rPr>
            </a:br>
            <a:r>
              <a:rPr lang="ru-RU" dirty="0">
                <a:latin typeface="Electrolize [RUS by Daymarius]" panose="02000506000000020004" pitchFamily="2" charset="0"/>
                <a:cs typeface="Archivo Medium" panose="020B0604020202020204" charset="0"/>
              </a:rPr>
              <a:t>Но мы ещё подумаем</a:t>
            </a:r>
          </a:p>
        </p:txBody>
      </p:sp>
      <p:sp>
        <p:nvSpPr>
          <p:cNvPr id="1646" name="Google Shape;1646;p60"/>
          <p:cNvSpPr txBox="1">
            <a:spLocks noGrp="1"/>
          </p:cNvSpPr>
          <p:nvPr>
            <p:ph type="title" idx="19"/>
          </p:nvPr>
        </p:nvSpPr>
        <p:spPr>
          <a:xfrm>
            <a:off x="6705365" y="3024698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47" name="Google Shape;1647;p60"/>
          <p:cNvSpPr txBox="1">
            <a:spLocks noGrp="1"/>
          </p:cNvSpPr>
          <p:nvPr>
            <p:ph type="subTitle" idx="20"/>
          </p:nvPr>
        </p:nvSpPr>
        <p:spPr>
          <a:xfrm>
            <a:off x="5901815" y="3479549"/>
            <a:ext cx="24930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ru-RU" dirty="0" smtClean="0">
                <a:latin typeface="Electrolize [RUS by Daymarius]" panose="02000506000000020004" pitchFamily="2" charset="0"/>
              </a:rPr>
              <a:t>ИТОГИ</a:t>
            </a:r>
            <a:endParaRPr lang="ru-RU" dirty="0">
              <a:latin typeface="Electrolize [RUS by Daymarius]" panose="02000506000000020004" pitchFamily="2" charset="0"/>
            </a:endParaRPr>
          </a:p>
        </p:txBody>
      </p:sp>
      <p:sp>
        <p:nvSpPr>
          <p:cNvPr id="1648" name="Google Shape;1648;p60"/>
          <p:cNvSpPr txBox="1">
            <a:spLocks noGrp="1"/>
          </p:cNvSpPr>
          <p:nvPr>
            <p:ph type="subTitle" idx="21"/>
          </p:nvPr>
        </p:nvSpPr>
        <p:spPr>
          <a:xfrm>
            <a:off x="5901815" y="3780350"/>
            <a:ext cx="24930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 smtClean="0">
                <a:latin typeface="Electrolize [RUS by Daymarius]" panose="02000506000000020004" pitchFamily="2" charset="0"/>
                <a:cs typeface="Archivo Medium" panose="020B0604020202020204" charset="0"/>
              </a:rPr>
              <a:t>А </a:t>
            </a:r>
            <a:r>
              <a:rPr lang="ru-RU" dirty="0">
                <a:latin typeface="Electrolize [RUS by Daymarius]" panose="02000506000000020004" pitchFamily="2" charset="0"/>
                <a:cs typeface="Archivo Medium" panose="020B0604020202020204" charset="0"/>
              </a:rPr>
              <a:t>теперь подумаем вместе </a:t>
            </a:r>
            <a:r>
              <a:rPr lang="ru-RU" dirty="0" smtClean="0">
                <a:latin typeface="Electrolize [RUS by Daymarius]" panose="02000506000000020004" pitchFamily="2" charset="0"/>
                <a:cs typeface="Archivo Medium" panose="020B0604020202020204" charset="0"/>
              </a:rPr>
              <a:t>все, да обсудим</a:t>
            </a:r>
            <a:endParaRPr dirty="0">
              <a:latin typeface="Electrolize [RUS by Daymarius]" panose="02000506000000020004" pitchFamily="2" charset="0"/>
              <a:cs typeface="Archivo Medium" panose="020B060402020202020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32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en-US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3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  <p:extLst>
      <p:ext uri="{BB962C8B-B14F-4D97-AF65-F5344CB8AC3E}">
        <p14:creationId xmlns:p14="http://schemas.microsoft.com/office/powerpoint/2010/main" val="406888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62"/>
          <p:cNvSpPr/>
          <p:nvPr/>
        </p:nvSpPr>
        <p:spPr>
          <a:xfrm>
            <a:off x="1716755" y="1414275"/>
            <a:ext cx="1717500" cy="17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62"/>
          <p:cNvSpPr txBox="1">
            <a:spLocks noGrp="1"/>
          </p:cNvSpPr>
          <p:nvPr>
            <p:ph type="title"/>
          </p:nvPr>
        </p:nvSpPr>
        <p:spPr>
          <a:xfrm flipH="1">
            <a:off x="3941456" y="1414275"/>
            <a:ext cx="4205601" cy="3321352"/>
          </a:xfrm>
          <a:prstGeom prst="rect">
            <a:avLst/>
          </a:prstGeom>
        </p:spPr>
        <p:txBody>
          <a:bodyPr spcFirstLastPara="1" wrap="square" lIns="91425" tIns="91425" rIns="45700" bIns="91425" anchor="b" anchorCtr="0">
            <a:noAutofit/>
          </a:bodyPr>
          <a:lstStyle/>
          <a:p>
            <a:r>
              <a:rPr lang="ru-RU" b="1" dirty="0" smtClean="0">
                <a:solidFill>
                  <a:schemeClr val="accent3"/>
                </a:solidFill>
                <a:latin typeface="Electrolize [RUS by Daymarius]" panose="02000506000000020004" pitchFamily="2" charset="0"/>
              </a:rPr>
              <a:t>КТО Я</a:t>
            </a:r>
            <a:r>
              <a:rPr lang="en-US" b="1" dirty="0" smtClean="0">
                <a:solidFill>
                  <a:schemeClr val="accent3"/>
                </a:solidFill>
                <a:latin typeface="Electrolize [RUS by Daymarius]" panose="02000506000000020004" pitchFamily="2" charset="0"/>
              </a:rPr>
              <a:t>?</a:t>
            </a:r>
            <a:r>
              <a:rPr lang="en" dirty="0" smtClean="0">
                <a:latin typeface="Electrolize [RUS by Daymarius]" panose="02000506000000020004" pitchFamily="2" charset="0"/>
              </a:rPr>
              <a:t> </a:t>
            </a:r>
            <a:r>
              <a:rPr lang="ru-RU" sz="4800" dirty="0">
                <a:latin typeface="Electrolize [RUS by Daymarius]" panose="02000506000000020004" pitchFamily="2" charset="0"/>
              </a:rPr>
              <a:t>Разработчик*</a:t>
            </a:r>
            <a:br>
              <a:rPr lang="ru-RU" sz="4800" dirty="0">
                <a:latin typeface="Electrolize [RUS by Daymarius]" panose="02000506000000020004" pitchFamily="2" charset="0"/>
              </a:rPr>
            </a:br>
            <a:r>
              <a:rPr lang="ru-RU" sz="2000" dirty="0" smtClean="0">
                <a:latin typeface="Electrolize [RUS by Daymarius]" panose="02000506000000020004" pitchFamily="2" charset="0"/>
              </a:rPr>
              <a:t>* не </a:t>
            </a:r>
            <a:r>
              <a:rPr lang="ru-RU" sz="2000" dirty="0">
                <a:latin typeface="Electrolize [RUS by Daymarius]" panose="02000506000000020004" pitchFamily="2" charset="0"/>
              </a:rPr>
              <a:t>специалист </a:t>
            </a:r>
            <a:r>
              <a:rPr lang="ru-RU" sz="2000" dirty="0" smtClean="0">
                <a:latin typeface="Electrolize [RUS by Daymarius]" panose="02000506000000020004" pitchFamily="2" charset="0"/>
              </a:rPr>
              <a:t>тайм-менеджмента** </a:t>
            </a:r>
            <a:r>
              <a:rPr lang="ru-RU" sz="2000" dirty="0">
                <a:latin typeface="Electrolize [RUS by Daymarius]" panose="02000506000000020004" pitchFamily="2" charset="0"/>
              </a:rPr>
              <a:t>и не </a:t>
            </a:r>
            <a:r>
              <a:rPr lang="ru-RU" sz="2000" dirty="0" smtClean="0">
                <a:latin typeface="Electrolize [RUS by Daymarius]" panose="02000506000000020004" pitchFamily="2" charset="0"/>
              </a:rPr>
              <a:t>психолог**</a:t>
            </a:r>
            <a:br>
              <a:rPr lang="ru-RU" sz="2000" dirty="0" smtClean="0">
                <a:latin typeface="Electrolize [RUS by Daymarius]" panose="02000506000000020004" pitchFamily="2" charset="0"/>
              </a:rPr>
            </a:br>
            <a:r>
              <a:rPr lang="ru-RU" sz="2000" dirty="0" smtClean="0">
                <a:latin typeface="Electrolize [RUS by Daymarius]" panose="02000506000000020004" pitchFamily="2" charset="0"/>
              </a:rPr>
              <a:t>** преимущественно</a:t>
            </a:r>
            <a:r>
              <a:rPr lang="ru-RU" sz="4800" dirty="0">
                <a:latin typeface="Electrolize [RUS by Daymarius]" panose="02000506000000020004" pitchFamily="2" charset="0"/>
              </a:rPr>
              <a:t/>
            </a:r>
            <a:br>
              <a:rPr lang="ru-RU" sz="4800" dirty="0">
                <a:latin typeface="Electrolize [RUS by Daymarius]" panose="02000506000000020004" pitchFamily="2" charset="0"/>
              </a:rPr>
            </a:br>
            <a:endParaRPr sz="4800" dirty="0">
              <a:latin typeface="Electrolize [RUS by Daymarius]" panose="02000506000000020004" pitchFamily="2" charset="0"/>
            </a:endParaRPr>
          </a:p>
        </p:txBody>
      </p:sp>
      <p:sp>
        <p:nvSpPr>
          <p:cNvPr id="1697" name="Google Shape;1697;p62"/>
          <p:cNvSpPr txBox="1">
            <a:spLocks noGrp="1"/>
          </p:cNvSpPr>
          <p:nvPr>
            <p:ph type="title" idx="2"/>
          </p:nvPr>
        </p:nvSpPr>
        <p:spPr>
          <a:xfrm flipH="1">
            <a:off x="1716680" y="1666958"/>
            <a:ext cx="1717500" cy="12123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98" name="Google Shape;1698;p62"/>
          <p:cNvSpPr txBox="1">
            <a:spLocks noGrp="1"/>
          </p:cNvSpPr>
          <p:nvPr>
            <p:ph type="subTitle" idx="1"/>
          </p:nvPr>
        </p:nvSpPr>
        <p:spPr>
          <a:xfrm flipH="1">
            <a:off x="3941456" y="3924602"/>
            <a:ext cx="5202543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latin typeface="Electrolize [RUS by Daymarius]" panose="02000506000000020004" pitchFamily="2" charset="0"/>
              </a:rPr>
              <a:t>И этим всё сказано, от этого и отталкиваемся</a:t>
            </a:r>
            <a:endParaRPr sz="1600" dirty="0">
              <a:latin typeface="Electrolize [RUS by Daymarius]" panose="02000506000000020004" pitchFamily="2" charset="0"/>
            </a:endParaRPr>
          </a:p>
        </p:txBody>
      </p:sp>
      <p:grpSp>
        <p:nvGrpSpPr>
          <p:cNvPr id="1699" name="Google Shape;1699;p62"/>
          <p:cNvGrpSpPr/>
          <p:nvPr/>
        </p:nvGrpSpPr>
        <p:grpSpPr>
          <a:xfrm>
            <a:off x="1716768" y="3409943"/>
            <a:ext cx="1717450" cy="413059"/>
            <a:chOff x="4112375" y="1527375"/>
            <a:chExt cx="2388997" cy="574571"/>
          </a:xfrm>
        </p:grpSpPr>
        <p:sp>
          <p:nvSpPr>
            <p:cNvPr id="1700" name="Google Shape;1700;p62"/>
            <p:cNvSpPr/>
            <p:nvPr/>
          </p:nvSpPr>
          <p:spPr>
            <a:xfrm>
              <a:off x="4112375" y="1527375"/>
              <a:ext cx="2388997" cy="574571"/>
            </a:xfrm>
            <a:custGeom>
              <a:avLst/>
              <a:gdLst/>
              <a:ahLst/>
              <a:cxnLst/>
              <a:rect l="l" t="t" r="r" b="b"/>
              <a:pathLst>
                <a:path w="17829" h="4288" fill="none" extrusionOk="0">
                  <a:moveTo>
                    <a:pt x="16978" y="4287"/>
                  </a:moveTo>
                  <a:lnTo>
                    <a:pt x="851" y="4287"/>
                  </a:lnTo>
                  <a:lnTo>
                    <a:pt x="0" y="3524"/>
                  </a:lnTo>
                  <a:lnTo>
                    <a:pt x="0" y="759"/>
                  </a:lnTo>
                  <a:lnTo>
                    <a:pt x="851" y="1"/>
                  </a:lnTo>
                  <a:lnTo>
                    <a:pt x="16978" y="1"/>
                  </a:lnTo>
                  <a:lnTo>
                    <a:pt x="17829" y="759"/>
                  </a:lnTo>
                  <a:lnTo>
                    <a:pt x="17829" y="3524"/>
                  </a:lnTo>
                  <a:close/>
                  <a:moveTo>
                    <a:pt x="873" y="4238"/>
                  </a:moveTo>
                  <a:lnTo>
                    <a:pt x="16962" y="4238"/>
                  </a:lnTo>
                  <a:lnTo>
                    <a:pt x="17780" y="3507"/>
                  </a:lnTo>
                  <a:lnTo>
                    <a:pt x="17780" y="781"/>
                  </a:lnTo>
                  <a:lnTo>
                    <a:pt x="16962" y="50"/>
                  </a:lnTo>
                  <a:lnTo>
                    <a:pt x="873" y="50"/>
                  </a:lnTo>
                  <a:lnTo>
                    <a:pt x="55" y="781"/>
                  </a:lnTo>
                  <a:lnTo>
                    <a:pt x="55" y="3507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54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2"/>
            <p:cNvSpPr/>
            <p:nvPr/>
          </p:nvSpPr>
          <p:spPr>
            <a:xfrm>
              <a:off x="4230694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2" y="2896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2"/>
            <p:cNvSpPr/>
            <p:nvPr/>
          </p:nvSpPr>
          <p:spPr>
            <a:xfrm>
              <a:off x="4340302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2"/>
            <p:cNvSpPr/>
            <p:nvPr/>
          </p:nvSpPr>
          <p:spPr>
            <a:xfrm>
              <a:off x="4449911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2"/>
            <p:cNvSpPr/>
            <p:nvPr/>
          </p:nvSpPr>
          <p:spPr>
            <a:xfrm>
              <a:off x="4559654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2"/>
            <p:cNvSpPr/>
            <p:nvPr/>
          </p:nvSpPr>
          <p:spPr>
            <a:xfrm>
              <a:off x="4669933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2"/>
            <p:cNvSpPr/>
            <p:nvPr/>
          </p:nvSpPr>
          <p:spPr>
            <a:xfrm>
              <a:off x="4779541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2"/>
            <p:cNvSpPr/>
            <p:nvPr/>
          </p:nvSpPr>
          <p:spPr>
            <a:xfrm>
              <a:off x="4889150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2"/>
            <p:cNvSpPr/>
            <p:nvPr/>
          </p:nvSpPr>
          <p:spPr>
            <a:xfrm>
              <a:off x="4999563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2"/>
            <p:cNvSpPr/>
            <p:nvPr/>
          </p:nvSpPr>
          <p:spPr>
            <a:xfrm>
              <a:off x="5109172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2"/>
            <p:cNvSpPr/>
            <p:nvPr/>
          </p:nvSpPr>
          <p:spPr>
            <a:xfrm>
              <a:off x="5218780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2"/>
            <p:cNvSpPr/>
            <p:nvPr/>
          </p:nvSpPr>
          <p:spPr>
            <a:xfrm>
              <a:off x="5328389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2"/>
            <p:cNvSpPr/>
            <p:nvPr/>
          </p:nvSpPr>
          <p:spPr>
            <a:xfrm>
              <a:off x="5438802" y="1620234"/>
              <a:ext cx="65792" cy="388184"/>
            </a:xfrm>
            <a:custGeom>
              <a:avLst/>
              <a:gdLst/>
              <a:ahLst/>
              <a:cxnLst/>
              <a:rect l="l" t="t" r="r" b="b"/>
              <a:pathLst>
                <a:path w="491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2"/>
            <p:cNvSpPr/>
            <p:nvPr/>
          </p:nvSpPr>
          <p:spPr>
            <a:xfrm>
              <a:off x="5548411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2"/>
            <p:cNvSpPr/>
            <p:nvPr/>
          </p:nvSpPr>
          <p:spPr>
            <a:xfrm>
              <a:off x="5658019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2"/>
            <p:cNvSpPr/>
            <p:nvPr/>
          </p:nvSpPr>
          <p:spPr>
            <a:xfrm>
              <a:off x="5767628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2"/>
            <p:cNvSpPr/>
            <p:nvPr/>
          </p:nvSpPr>
          <p:spPr>
            <a:xfrm>
              <a:off x="5877907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2" y="2896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2"/>
            <p:cNvSpPr/>
            <p:nvPr/>
          </p:nvSpPr>
          <p:spPr>
            <a:xfrm>
              <a:off x="5987516" y="1620234"/>
              <a:ext cx="66730" cy="388184"/>
            </a:xfrm>
            <a:custGeom>
              <a:avLst/>
              <a:gdLst/>
              <a:ahLst/>
              <a:cxnLst/>
              <a:rect l="l" t="t" r="r" b="b"/>
              <a:pathLst>
                <a:path w="498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2"/>
            <p:cNvSpPr/>
            <p:nvPr/>
          </p:nvSpPr>
          <p:spPr>
            <a:xfrm>
              <a:off x="6097258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0" y="0"/>
                  </a:moveTo>
                  <a:lnTo>
                    <a:pt x="0" y="2896"/>
                  </a:lnTo>
                  <a:lnTo>
                    <a:pt x="496" y="2896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2"/>
            <p:cNvSpPr/>
            <p:nvPr/>
          </p:nvSpPr>
          <p:spPr>
            <a:xfrm>
              <a:off x="6207537" y="1620234"/>
              <a:ext cx="65926" cy="388184"/>
            </a:xfrm>
            <a:custGeom>
              <a:avLst/>
              <a:gdLst/>
              <a:ahLst/>
              <a:cxnLst/>
              <a:rect l="l" t="t" r="r" b="b"/>
              <a:pathLst>
                <a:path w="492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1" y="2896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2"/>
            <p:cNvSpPr/>
            <p:nvPr/>
          </p:nvSpPr>
          <p:spPr>
            <a:xfrm>
              <a:off x="6317146" y="1620234"/>
              <a:ext cx="66596" cy="388184"/>
            </a:xfrm>
            <a:custGeom>
              <a:avLst/>
              <a:gdLst/>
              <a:ahLst/>
              <a:cxnLst/>
              <a:rect l="l" t="t" r="r" b="b"/>
              <a:pathLst>
                <a:path w="497" h="2897" extrusionOk="0">
                  <a:moveTo>
                    <a:pt x="1" y="0"/>
                  </a:moveTo>
                  <a:lnTo>
                    <a:pt x="1" y="2896"/>
                  </a:lnTo>
                  <a:lnTo>
                    <a:pt x="497" y="2896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31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955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ВОЗВРАЩАЕМСЯ К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ОПРЕДЕЛЕНИЯМ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5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47" name="Google Shape;1732;p64"/>
          <p:cNvSpPr txBox="1">
            <a:spLocks/>
          </p:cNvSpPr>
          <p:nvPr/>
        </p:nvSpPr>
        <p:spPr>
          <a:xfrm>
            <a:off x="410824" y="1130887"/>
            <a:ext cx="8149975" cy="236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marL="0" indent="0" algn="l"/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Мои задачи, как </a:t>
            </a:r>
            <a:r>
              <a:rPr lang="ru-RU" dirty="0" err="1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техлида</a:t>
            </a: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:</a:t>
            </a:r>
            <a:endParaRPr lang="en-US" dirty="0" smtClean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 algn="l">
              <a:spcBef>
                <a:spcPts val="1600"/>
              </a:spcBef>
              <a:buFont typeface="Archivo Light"/>
              <a:buChar char="●"/>
            </a:pP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Развивать разработчиков</a:t>
            </a:r>
            <a:endParaRPr lang="en-US" dirty="0" smtClean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 algn="l">
              <a:buFont typeface="Archivo Light"/>
              <a:buChar char="●"/>
            </a:pP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Помогать командам</a:t>
            </a:r>
            <a:endParaRPr lang="en-US" dirty="0" smtClean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 algn="l">
              <a:buFont typeface="Archivo Light"/>
              <a:buChar char="●"/>
            </a:pP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Развивать продукты и проекты</a:t>
            </a:r>
          </a:p>
          <a:p>
            <a:pPr algn="l">
              <a:buFont typeface="Archivo Light"/>
              <a:buChar char="●"/>
            </a:pP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Следить за новостями из мира разработки</a:t>
            </a:r>
          </a:p>
          <a:p>
            <a:pPr algn="l">
              <a:buFont typeface="Archivo Light"/>
              <a:buChar char="●"/>
            </a:pP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Решать нетривиальные задачи</a:t>
            </a:r>
            <a:endParaRPr lang="en-US" dirty="0" smtClean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sp>
        <p:nvSpPr>
          <p:cNvPr id="9" name="Google Shape;2182;p89"/>
          <p:cNvSpPr/>
          <p:nvPr/>
        </p:nvSpPr>
        <p:spPr>
          <a:xfrm>
            <a:off x="656913" y="1923993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82;p89"/>
          <p:cNvSpPr/>
          <p:nvPr/>
        </p:nvSpPr>
        <p:spPr>
          <a:xfrm>
            <a:off x="656913" y="2256126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82;p89"/>
          <p:cNvSpPr/>
          <p:nvPr/>
        </p:nvSpPr>
        <p:spPr>
          <a:xfrm>
            <a:off x="656913" y="2581467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82;p89"/>
          <p:cNvSpPr/>
          <p:nvPr/>
        </p:nvSpPr>
        <p:spPr>
          <a:xfrm>
            <a:off x="656913" y="2920385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82;p89"/>
          <p:cNvSpPr/>
          <p:nvPr/>
        </p:nvSpPr>
        <p:spPr>
          <a:xfrm>
            <a:off x="656913" y="3259303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4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ВОЗВРАЩАЕМСЯ К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ОПРЕДЕЛЕНИЯМ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5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47" name="Google Shape;1732;p64"/>
          <p:cNvSpPr txBox="1">
            <a:spLocks/>
          </p:cNvSpPr>
          <p:nvPr/>
        </p:nvSpPr>
        <p:spPr>
          <a:xfrm>
            <a:off x="410825" y="1130887"/>
            <a:ext cx="6307950" cy="236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chivo Light"/>
              <a:buNone/>
              <a:defRPr sz="22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marL="0" indent="0" algn="l"/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Мои задачи, как </a:t>
            </a:r>
            <a:r>
              <a:rPr lang="ru-RU" dirty="0" err="1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техлида</a:t>
            </a: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:</a:t>
            </a:r>
            <a:endParaRPr lang="en-US" dirty="0" smtClean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 algn="l">
              <a:spcBef>
                <a:spcPts val="1600"/>
              </a:spcBef>
              <a:buFont typeface="Archivo Light"/>
              <a:buChar char="●"/>
            </a:pP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Развивать разработчиков</a:t>
            </a:r>
            <a:endParaRPr lang="en-US" dirty="0" smtClean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 algn="l">
              <a:buFont typeface="Archivo Light"/>
              <a:buChar char="●"/>
            </a:pP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Помогать командам</a:t>
            </a:r>
            <a:endParaRPr lang="en-US" dirty="0" smtClean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 algn="l">
              <a:buFont typeface="Archivo Light"/>
              <a:buChar char="●"/>
            </a:pP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Развивать продукты и проекты</a:t>
            </a:r>
          </a:p>
          <a:p>
            <a:pPr algn="l">
              <a:buFont typeface="Archivo Light"/>
              <a:buChar char="●"/>
            </a:pP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Следить за новостями из мира разработки</a:t>
            </a:r>
          </a:p>
          <a:p>
            <a:pPr algn="l">
              <a:buFont typeface="Archivo Light"/>
              <a:buChar char="●"/>
            </a:pPr>
            <a:r>
              <a:rPr lang="ru-RU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Решать нетривиальные задачи *</a:t>
            </a:r>
            <a:endParaRPr lang="en-US" dirty="0" smtClean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933428" y="4466234"/>
            <a:ext cx="2101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* Но есть </a:t>
            </a:r>
            <a:r>
              <a:rPr lang="ru-RU" sz="1800" dirty="0" err="1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ньюанс</a:t>
            </a:r>
            <a:endParaRPr lang="en-US" sz="18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grpSp>
        <p:nvGrpSpPr>
          <p:cNvPr id="10" name="Google Shape;11344;p130"/>
          <p:cNvGrpSpPr/>
          <p:nvPr/>
        </p:nvGrpSpPr>
        <p:grpSpPr>
          <a:xfrm>
            <a:off x="6902973" y="3115253"/>
            <a:ext cx="356196" cy="265631"/>
            <a:chOff x="5216456" y="3725484"/>
            <a:chExt cx="356196" cy="265631"/>
          </a:xfrm>
          <a:solidFill>
            <a:srgbClr val="DAE8EC"/>
          </a:solidFill>
        </p:grpSpPr>
        <p:sp>
          <p:nvSpPr>
            <p:cNvPr id="11" name="Google Shape;11345;p13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346;p13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1344;p130"/>
          <p:cNvGrpSpPr/>
          <p:nvPr/>
        </p:nvGrpSpPr>
        <p:grpSpPr>
          <a:xfrm>
            <a:off x="6902974" y="2040312"/>
            <a:ext cx="356196" cy="265631"/>
            <a:chOff x="5216456" y="3725484"/>
            <a:chExt cx="356196" cy="265631"/>
          </a:xfrm>
          <a:solidFill>
            <a:srgbClr val="DAE8EC"/>
          </a:solidFill>
        </p:grpSpPr>
        <p:sp>
          <p:nvSpPr>
            <p:cNvPr id="14" name="Google Shape;11345;p13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46;p13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1344;p130"/>
          <p:cNvGrpSpPr/>
          <p:nvPr/>
        </p:nvGrpSpPr>
        <p:grpSpPr>
          <a:xfrm>
            <a:off x="6902974" y="1750056"/>
            <a:ext cx="356196" cy="265631"/>
            <a:chOff x="5216456" y="3725484"/>
            <a:chExt cx="356196" cy="265631"/>
          </a:xfrm>
          <a:solidFill>
            <a:srgbClr val="DAE8EC"/>
          </a:solidFill>
        </p:grpSpPr>
        <p:sp>
          <p:nvSpPr>
            <p:cNvPr id="18" name="Google Shape;11345;p130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46;p130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4085;p134"/>
          <p:cNvGrpSpPr/>
          <p:nvPr/>
        </p:nvGrpSpPr>
        <p:grpSpPr>
          <a:xfrm>
            <a:off x="6902974" y="2347820"/>
            <a:ext cx="278739" cy="339073"/>
            <a:chOff x="1768821" y="3361108"/>
            <a:chExt cx="278739" cy="339073"/>
          </a:xfrm>
          <a:solidFill>
            <a:srgbClr val="BD0427"/>
          </a:solidFill>
        </p:grpSpPr>
        <p:sp>
          <p:nvSpPr>
            <p:cNvPr id="34" name="Google Shape;14086;p134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35" name="Google Shape;14087;p134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36" name="Google Shape;14088;p134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37" name="Google Shape;14089;p134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38" name="Google Shape;14090;p134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39" name="Google Shape;14091;p134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40" name="Google Shape;14092;p134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41" name="Google Shape;14093;p134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42" name="Google Shape;14094;p134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43" name="Google Shape;14095;p134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48" name="Google Shape;14096;p134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</p:grpSp>
      <p:grpSp>
        <p:nvGrpSpPr>
          <p:cNvPr id="49" name="Google Shape;15073;p136"/>
          <p:cNvGrpSpPr/>
          <p:nvPr/>
        </p:nvGrpSpPr>
        <p:grpSpPr>
          <a:xfrm>
            <a:off x="6902973" y="2738839"/>
            <a:ext cx="369133" cy="360411"/>
            <a:chOff x="7582302" y="1499934"/>
            <a:chExt cx="369133" cy="360411"/>
          </a:xfrm>
          <a:solidFill>
            <a:srgbClr val="BD0427"/>
          </a:solidFill>
        </p:grpSpPr>
        <p:sp>
          <p:nvSpPr>
            <p:cNvPr id="50" name="Google Shape;15074;p136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51" name="Google Shape;15075;p136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52" name="Google Shape;15076;p136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53" name="Google Shape;15077;p136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  <p:sp>
          <p:nvSpPr>
            <p:cNvPr id="54" name="Google Shape;15078;p136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D0427"/>
                </a:solidFill>
              </a:endParaRPr>
            </a:p>
          </p:txBody>
        </p:sp>
      </p:grpSp>
      <p:sp>
        <p:nvSpPr>
          <p:cNvPr id="55" name="Google Shape;2182;p89"/>
          <p:cNvSpPr/>
          <p:nvPr/>
        </p:nvSpPr>
        <p:spPr>
          <a:xfrm>
            <a:off x="656913" y="1923993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182;p89"/>
          <p:cNvSpPr/>
          <p:nvPr/>
        </p:nvSpPr>
        <p:spPr>
          <a:xfrm>
            <a:off x="656913" y="2256126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2182;p89"/>
          <p:cNvSpPr/>
          <p:nvPr/>
        </p:nvSpPr>
        <p:spPr>
          <a:xfrm>
            <a:off x="656913" y="2581467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182;p89"/>
          <p:cNvSpPr/>
          <p:nvPr/>
        </p:nvSpPr>
        <p:spPr>
          <a:xfrm>
            <a:off x="656913" y="2920385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182;p89"/>
          <p:cNvSpPr/>
          <p:nvPr/>
        </p:nvSpPr>
        <p:spPr>
          <a:xfrm>
            <a:off x="656913" y="3259303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39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ВОЗВРАЩАЕМСЯ К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ОПРЕДЕЛЕНИЯМ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6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794" y="1238737"/>
            <a:ext cx="6076121" cy="2889718"/>
          </a:xfrm>
          <a:prstGeom prst="rect">
            <a:avLst/>
          </a:prstGeom>
        </p:spPr>
      </p:pic>
      <p:sp>
        <p:nvSpPr>
          <p:cNvPr id="55" name="Google Shape;1579;p58"/>
          <p:cNvSpPr txBox="1">
            <a:spLocks/>
          </p:cNvSpPr>
          <p:nvPr/>
        </p:nvSpPr>
        <p:spPr>
          <a:xfrm>
            <a:off x="437563" y="1524001"/>
            <a:ext cx="2405028" cy="178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Electrolize"/>
              <a:buNone/>
              <a:defRPr sz="4000" b="0" i="0" u="none" strike="noStrike" cap="none">
                <a:solidFill>
                  <a:schemeClr val="dk2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lanquin Dark"/>
              <a:buNone/>
              <a:defRPr sz="3600" b="0" i="0" u="none" strike="noStrike" cap="none"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lanquin Dark"/>
              <a:buNone/>
              <a:defRPr sz="3600" b="0" i="0" u="none" strike="noStrike" cap="none"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lanquin Dark"/>
              <a:buNone/>
              <a:defRPr sz="3600" b="0" i="0" u="none" strike="noStrike" cap="none"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lanquin Dark"/>
              <a:buNone/>
              <a:defRPr sz="3600" b="0" i="0" u="none" strike="noStrike" cap="none"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lanquin Dark"/>
              <a:buNone/>
              <a:defRPr sz="3600" b="0" i="0" u="none" strike="noStrike" cap="none"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lanquin Dark"/>
              <a:buNone/>
              <a:defRPr sz="3600" b="0" i="0" u="none" strike="noStrike" cap="none"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lanquin Dark"/>
              <a:buNone/>
              <a:defRPr sz="3600" b="0" i="0" u="none" strike="noStrike" cap="none"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lanquin Dark"/>
              <a:buNone/>
              <a:defRPr sz="3600" b="0" i="0" u="none" strike="noStrike" cap="none">
                <a:solidFill>
                  <a:schemeClr val="dk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ru-RU" sz="2800" dirty="0" smtClean="0">
                <a:latin typeface="Electrolize [RUS by Daymarius]" panose="02000506000000020004" pitchFamily="2" charset="0"/>
              </a:rPr>
              <a:t>Личная цель</a:t>
            </a:r>
          </a:p>
          <a:p>
            <a:r>
              <a:rPr lang="ru-RU" sz="2800" dirty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н</a:t>
            </a:r>
            <a:r>
              <a:rPr lang="ru-RU" sz="28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а каждый</a:t>
            </a:r>
          </a:p>
          <a:p>
            <a:r>
              <a:rPr lang="ru-RU" sz="28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квартал</a:t>
            </a:r>
            <a:endParaRPr lang="en-US" sz="28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3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000" dirty="0">
                <a:latin typeface="Electrolize [RUS by Daymarius]" panose="02000506000000020004" pitchFamily="2" charset="0"/>
              </a:rPr>
              <a:t>ВОЗВРАЩАЕМСЯ К </a:t>
            </a:r>
            <a:r>
              <a:rPr lang="ru-RU" sz="3000" dirty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ОПРЕДЕЛЕНИЯМ</a:t>
            </a: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 smtClean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7</a:t>
            </a:r>
            <a:endParaRPr lang="ru-RU" sz="1050" dirty="0">
              <a:solidFill>
                <a:schemeClr val="lt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78179" y="1868883"/>
            <a:ext cx="60073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в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севозможные сообщения в </a:t>
            </a:r>
            <a:r>
              <a:rPr lang="en-US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Telegram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переводы задач в </a:t>
            </a:r>
            <a:r>
              <a:rPr lang="en-US" sz="1800" dirty="0" err="1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Redmine</a:t>
            </a:r>
            <a:r>
              <a:rPr lang="en-US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 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и их обновления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с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озданные </a:t>
            </a:r>
            <a:r>
              <a:rPr lang="en-US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MR 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в </a:t>
            </a:r>
            <a:r>
              <a:rPr lang="en-US" sz="1800" dirty="0" err="1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Gitlab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, а также комментарии по ним в </a:t>
            </a:r>
            <a:r>
              <a:rPr lang="ru-RU" sz="1800" dirty="0" err="1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ревью</a:t>
            </a:r>
            <a:endParaRPr lang="ru-RU" sz="1800" dirty="0" smtClean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различные письма в почте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е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сли находимся на </a:t>
            </a:r>
            <a:r>
              <a:rPr lang="ru-RU" sz="1800" dirty="0" err="1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созвоне</a:t>
            </a:r>
            <a:r>
              <a:rPr lang="ru-RU" sz="18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 – то дополнительно всё то, что происходит на нём</a:t>
            </a:r>
            <a:endParaRPr lang="en-US" sz="18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sp>
        <p:nvSpPr>
          <p:cNvPr id="9" name="Google Shape;1776;p67"/>
          <p:cNvSpPr txBox="1">
            <a:spLocks noGrp="1"/>
          </p:cNvSpPr>
          <p:nvPr>
            <p:ph type="subTitle" idx="1"/>
          </p:nvPr>
        </p:nvSpPr>
        <p:spPr>
          <a:xfrm>
            <a:off x="777774" y="1396350"/>
            <a:ext cx="6192869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Electrolize [RUS by Daymarius]" panose="02000506000000020004" pitchFamily="2" charset="0"/>
              </a:rPr>
              <a:t>Что будем понимать под </a:t>
            </a:r>
            <a:r>
              <a:rPr lang="ru-RU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событием</a:t>
            </a:r>
            <a:endParaRPr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sp>
        <p:nvSpPr>
          <p:cNvPr id="10" name="Google Shape;2182;p89"/>
          <p:cNvSpPr/>
          <p:nvPr/>
        </p:nvSpPr>
        <p:spPr>
          <a:xfrm>
            <a:off x="1145110" y="2021682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82;p89"/>
          <p:cNvSpPr/>
          <p:nvPr/>
        </p:nvSpPr>
        <p:spPr>
          <a:xfrm>
            <a:off x="1145110" y="2448294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82;p89"/>
          <p:cNvSpPr/>
          <p:nvPr/>
        </p:nvSpPr>
        <p:spPr>
          <a:xfrm>
            <a:off x="1145110" y="2850582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82;p89"/>
          <p:cNvSpPr/>
          <p:nvPr/>
        </p:nvSpPr>
        <p:spPr>
          <a:xfrm>
            <a:off x="1147899" y="3559585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82;p89"/>
          <p:cNvSpPr/>
          <p:nvPr/>
        </p:nvSpPr>
        <p:spPr>
          <a:xfrm>
            <a:off x="1145110" y="3986197"/>
            <a:ext cx="91694" cy="916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1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"/>
          <p:cNvSpPr/>
          <p:nvPr/>
        </p:nvSpPr>
        <p:spPr>
          <a:xfrm>
            <a:off x="8043300" y="613387"/>
            <a:ext cx="517500" cy="5175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60"/>
          <p:cNvSpPr txBox="1">
            <a:spLocks noGrp="1"/>
          </p:cNvSpPr>
          <p:nvPr>
            <p:ph type="title"/>
          </p:nvPr>
        </p:nvSpPr>
        <p:spPr>
          <a:xfrm>
            <a:off x="7859100" y="713083"/>
            <a:ext cx="8859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1639" name="Google Shape;1639;p60"/>
          <p:cNvSpPr txBox="1">
            <a:spLocks noGrp="1"/>
          </p:cNvSpPr>
          <p:nvPr>
            <p:ph type="title" idx="3"/>
          </p:nvPr>
        </p:nvSpPr>
        <p:spPr>
          <a:xfrm>
            <a:off x="510450" y="426925"/>
            <a:ext cx="76366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Electrolize [RUS by Daymarius]" panose="02000506000000020004" pitchFamily="2" charset="0"/>
              </a:rPr>
              <a:t>НАЧНЁМ С </a:t>
            </a:r>
            <a:r>
              <a:rPr lang="ru-RU" sz="3000" dirty="0" smtClean="0">
                <a:solidFill>
                  <a:srgbClr val="272F8B"/>
                </a:solidFill>
                <a:latin typeface="Electrolize [RUS by Daymarius]" panose="02000506000000020004" pitchFamily="2" charset="0"/>
              </a:rPr>
              <a:t>ОЧЕВИДНЫХ ПЛЮСОВ</a:t>
            </a:r>
            <a:endParaRPr lang="ru-RU" sz="3000" dirty="0">
              <a:solidFill>
                <a:srgbClr val="272F8B"/>
              </a:solidFill>
              <a:latin typeface="Electrolize [RUS by Daymarius]" panose="02000506000000020004" pitchFamily="2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90" y="4590187"/>
            <a:ext cx="1003168" cy="49075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5" y="4943576"/>
            <a:ext cx="4573514" cy="123386"/>
          </a:xfrm>
          <a:prstGeom prst="rect">
            <a:avLst/>
          </a:prstGeom>
        </p:spPr>
      </p:pic>
      <p:sp>
        <p:nvSpPr>
          <p:cNvPr id="46" name="Номер слайда 2"/>
          <p:cNvSpPr txBox="1">
            <a:spLocks/>
          </p:cNvSpPr>
          <p:nvPr/>
        </p:nvSpPr>
        <p:spPr>
          <a:xfrm>
            <a:off x="8846820" y="4884399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200"/>
            </a:pPr>
            <a:r>
              <a:rPr lang="ru-RU" sz="1050" dirty="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8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41146" y="1255941"/>
            <a:ext cx="7692646" cy="333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Всем помогаешь.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Взаимодействуешь с большим числом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людей,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со всеми знакомишься в процессе, лучше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и ближе всех узнаешь.</a:t>
            </a:r>
          </a:p>
          <a:p>
            <a:pPr>
              <a:spcBef>
                <a:spcPts val="1600"/>
              </a:spcBef>
            </a:pP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Развиваешь навыки коммуникации и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управления временем.</a:t>
            </a:r>
          </a:p>
          <a:p>
            <a:pPr>
              <a:spcBef>
                <a:spcPts val="1600"/>
              </a:spcBef>
            </a:pP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К твоему мнению прислушиваются.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  <a:p>
            <a:pPr>
              <a:spcBef>
                <a:spcPts val="1600"/>
              </a:spcBef>
            </a:pP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Решаешь самые разные задачами на похожих, но всё же отличающихся стеках.</a:t>
            </a:r>
          </a:p>
          <a:p>
            <a:pPr>
              <a:spcBef>
                <a:spcPts val="1600"/>
              </a:spcBef>
            </a:pP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Лучше </a:t>
            </a:r>
            <a:r>
              <a:rPr lang="ru-RU" sz="1600" dirty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узнаешь используемые технологии, ведь тебе нужно в них разобраться, чтобы </a:t>
            </a:r>
            <a:r>
              <a:rPr lang="ru-RU" sz="1600" dirty="0" smtClean="0">
                <a:solidFill>
                  <a:schemeClr val="accent4"/>
                </a:solidFill>
                <a:latin typeface="Electrolize [RUS by Daymarius]" panose="02000506000000020004" pitchFamily="2" charset="0"/>
              </a:rPr>
              <a:t>помочь другим.</a:t>
            </a:r>
            <a:endParaRPr lang="ru-RU" sz="1600" dirty="0">
              <a:solidFill>
                <a:schemeClr val="accent4"/>
              </a:solidFill>
              <a:latin typeface="Electrolize [RUS by Daymarius]" panose="02000506000000020004" pitchFamily="2" charset="0"/>
            </a:endParaRPr>
          </a:p>
        </p:txBody>
      </p:sp>
      <p:grpSp>
        <p:nvGrpSpPr>
          <p:cNvPr id="100" name="Google Shape;3090;p115"/>
          <p:cNvGrpSpPr/>
          <p:nvPr/>
        </p:nvGrpSpPr>
        <p:grpSpPr>
          <a:xfrm>
            <a:off x="637557" y="1283006"/>
            <a:ext cx="284452" cy="255668"/>
            <a:chOff x="2236913" y="2709535"/>
            <a:chExt cx="316216" cy="284218"/>
          </a:xfrm>
          <a:solidFill>
            <a:srgbClr val="272F8B"/>
          </a:solidFill>
        </p:grpSpPr>
        <p:sp>
          <p:nvSpPr>
            <p:cNvPr id="101" name="Google Shape;3091;p115"/>
            <p:cNvSpPr/>
            <p:nvPr/>
          </p:nvSpPr>
          <p:spPr>
            <a:xfrm>
              <a:off x="2236913" y="2920660"/>
              <a:ext cx="85112" cy="62457"/>
            </a:xfrm>
            <a:custGeom>
              <a:avLst/>
              <a:gdLst/>
              <a:ahLst/>
              <a:cxnLst/>
              <a:rect l="l" t="t" r="r" b="b"/>
              <a:pathLst>
                <a:path w="3906" h="2866" extrusionOk="0">
                  <a:moveTo>
                    <a:pt x="2402" y="1028"/>
                  </a:moveTo>
                  <a:cubicBezTo>
                    <a:pt x="2454" y="1133"/>
                    <a:pt x="2494" y="1251"/>
                    <a:pt x="2494" y="1369"/>
                  </a:cubicBezTo>
                  <a:cubicBezTo>
                    <a:pt x="2494" y="1799"/>
                    <a:pt x="2137" y="2082"/>
                    <a:pt x="1767" y="2082"/>
                  </a:cubicBezTo>
                  <a:cubicBezTo>
                    <a:pt x="1583" y="2082"/>
                    <a:pt x="1395" y="2012"/>
                    <a:pt x="1247" y="1855"/>
                  </a:cubicBezTo>
                  <a:cubicBezTo>
                    <a:pt x="1601" y="1540"/>
                    <a:pt x="1995" y="1265"/>
                    <a:pt x="2402" y="1028"/>
                  </a:cubicBezTo>
                  <a:close/>
                  <a:moveTo>
                    <a:pt x="3601" y="1"/>
                  </a:moveTo>
                  <a:cubicBezTo>
                    <a:pt x="3575" y="1"/>
                    <a:pt x="3547" y="6"/>
                    <a:pt x="3517" y="18"/>
                  </a:cubicBezTo>
                  <a:cubicBezTo>
                    <a:pt x="2034" y="582"/>
                    <a:pt x="840" y="1448"/>
                    <a:pt x="66" y="2537"/>
                  </a:cubicBezTo>
                  <a:cubicBezTo>
                    <a:pt x="1" y="2629"/>
                    <a:pt x="27" y="2760"/>
                    <a:pt x="119" y="2826"/>
                  </a:cubicBezTo>
                  <a:cubicBezTo>
                    <a:pt x="158" y="2852"/>
                    <a:pt x="198" y="2865"/>
                    <a:pt x="237" y="2865"/>
                  </a:cubicBezTo>
                  <a:cubicBezTo>
                    <a:pt x="316" y="2865"/>
                    <a:pt x="381" y="2826"/>
                    <a:pt x="421" y="2773"/>
                  </a:cubicBezTo>
                  <a:cubicBezTo>
                    <a:pt x="578" y="2550"/>
                    <a:pt x="749" y="2340"/>
                    <a:pt x="945" y="2144"/>
                  </a:cubicBezTo>
                  <a:cubicBezTo>
                    <a:pt x="1189" y="2415"/>
                    <a:pt x="1483" y="2531"/>
                    <a:pt x="1769" y="2531"/>
                  </a:cubicBezTo>
                  <a:cubicBezTo>
                    <a:pt x="2547" y="2531"/>
                    <a:pt x="3268" y="1682"/>
                    <a:pt x="2769" y="818"/>
                  </a:cubicBezTo>
                  <a:cubicBezTo>
                    <a:pt x="3058" y="661"/>
                    <a:pt x="3360" y="530"/>
                    <a:pt x="3661" y="412"/>
                  </a:cubicBezTo>
                  <a:cubicBezTo>
                    <a:pt x="3906" y="330"/>
                    <a:pt x="3809" y="1"/>
                    <a:pt x="3601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92;p115"/>
            <p:cNvSpPr/>
            <p:nvPr/>
          </p:nvSpPr>
          <p:spPr>
            <a:xfrm>
              <a:off x="2327211" y="2797533"/>
              <a:ext cx="225919" cy="185585"/>
            </a:xfrm>
            <a:custGeom>
              <a:avLst/>
              <a:gdLst/>
              <a:ahLst/>
              <a:cxnLst/>
              <a:rect l="l" t="t" r="r" b="b"/>
              <a:pathLst>
                <a:path w="10368" h="8516" extrusionOk="0">
                  <a:moveTo>
                    <a:pt x="6957" y="420"/>
                  </a:moveTo>
                  <a:lnTo>
                    <a:pt x="6957" y="800"/>
                  </a:lnTo>
                  <a:lnTo>
                    <a:pt x="5212" y="800"/>
                  </a:lnTo>
                  <a:lnTo>
                    <a:pt x="5212" y="420"/>
                  </a:lnTo>
                  <a:close/>
                  <a:moveTo>
                    <a:pt x="4792" y="420"/>
                  </a:moveTo>
                  <a:lnTo>
                    <a:pt x="4792" y="1601"/>
                  </a:lnTo>
                  <a:lnTo>
                    <a:pt x="3322" y="1601"/>
                  </a:lnTo>
                  <a:lnTo>
                    <a:pt x="3322" y="420"/>
                  </a:lnTo>
                  <a:close/>
                  <a:moveTo>
                    <a:pt x="6957" y="1220"/>
                  </a:moveTo>
                  <a:lnTo>
                    <a:pt x="6957" y="1601"/>
                  </a:lnTo>
                  <a:lnTo>
                    <a:pt x="5212" y="1601"/>
                  </a:lnTo>
                  <a:lnTo>
                    <a:pt x="5212" y="1220"/>
                  </a:lnTo>
                  <a:close/>
                  <a:moveTo>
                    <a:pt x="6957" y="2021"/>
                  </a:moveTo>
                  <a:lnTo>
                    <a:pt x="6957" y="2388"/>
                  </a:lnTo>
                  <a:lnTo>
                    <a:pt x="3322" y="2388"/>
                  </a:lnTo>
                  <a:lnTo>
                    <a:pt x="3322" y="2021"/>
                  </a:lnTo>
                  <a:close/>
                  <a:moveTo>
                    <a:pt x="6957" y="2821"/>
                  </a:moveTo>
                  <a:lnTo>
                    <a:pt x="6957" y="3228"/>
                  </a:lnTo>
                  <a:lnTo>
                    <a:pt x="3322" y="3228"/>
                  </a:lnTo>
                  <a:lnTo>
                    <a:pt x="3322" y="2821"/>
                  </a:lnTo>
                  <a:close/>
                  <a:moveTo>
                    <a:pt x="3230" y="0"/>
                  </a:moveTo>
                  <a:cubicBezTo>
                    <a:pt x="3047" y="0"/>
                    <a:pt x="2902" y="144"/>
                    <a:pt x="2902" y="328"/>
                  </a:cubicBezTo>
                  <a:lnTo>
                    <a:pt x="2902" y="4999"/>
                  </a:lnTo>
                  <a:cubicBezTo>
                    <a:pt x="2010" y="5012"/>
                    <a:pt x="1118" y="5143"/>
                    <a:pt x="252" y="5379"/>
                  </a:cubicBezTo>
                  <a:cubicBezTo>
                    <a:pt x="1" y="5451"/>
                    <a:pt x="77" y="5796"/>
                    <a:pt x="292" y="5796"/>
                  </a:cubicBezTo>
                  <a:cubicBezTo>
                    <a:pt x="312" y="5796"/>
                    <a:pt x="334" y="5793"/>
                    <a:pt x="357" y="5786"/>
                  </a:cubicBezTo>
                  <a:cubicBezTo>
                    <a:pt x="1184" y="5563"/>
                    <a:pt x="2036" y="5445"/>
                    <a:pt x="2902" y="5432"/>
                  </a:cubicBezTo>
                  <a:lnTo>
                    <a:pt x="2902" y="5629"/>
                  </a:lnTo>
                  <a:cubicBezTo>
                    <a:pt x="2889" y="5786"/>
                    <a:pt x="3001" y="5865"/>
                    <a:pt x="3112" y="5865"/>
                  </a:cubicBezTo>
                  <a:cubicBezTo>
                    <a:pt x="3224" y="5865"/>
                    <a:pt x="3335" y="5786"/>
                    <a:pt x="3322" y="5629"/>
                  </a:cubicBezTo>
                  <a:lnTo>
                    <a:pt x="3322" y="5432"/>
                  </a:lnTo>
                  <a:cubicBezTo>
                    <a:pt x="4333" y="5445"/>
                    <a:pt x="5343" y="5602"/>
                    <a:pt x="6314" y="5917"/>
                  </a:cubicBezTo>
                  <a:cubicBezTo>
                    <a:pt x="6340" y="6639"/>
                    <a:pt x="6930" y="7216"/>
                    <a:pt x="7652" y="7216"/>
                  </a:cubicBezTo>
                  <a:cubicBezTo>
                    <a:pt x="7914" y="7216"/>
                    <a:pt x="8177" y="7138"/>
                    <a:pt x="8387" y="6993"/>
                  </a:cubicBezTo>
                  <a:cubicBezTo>
                    <a:pt x="8406" y="6987"/>
                    <a:pt x="8426" y="6983"/>
                    <a:pt x="8444" y="6983"/>
                  </a:cubicBezTo>
                  <a:cubicBezTo>
                    <a:pt x="8462" y="6983"/>
                    <a:pt x="8479" y="6987"/>
                    <a:pt x="8492" y="6993"/>
                  </a:cubicBezTo>
                  <a:cubicBezTo>
                    <a:pt x="9056" y="7387"/>
                    <a:pt x="9554" y="7872"/>
                    <a:pt x="9948" y="8423"/>
                  </a:cubicBezTo>
                  <a:cubicBezTo>
                    <a:pt x="9987" y="8489"/>
                    <a:pt x="10053" y="8515"/>
                    <a:pt x="10132" y="8515"/>
                  </a:cubicBezTo>
                  <a:cubicBezTo>
                    <a:pt x="10171" y="8515"/>
                    <a:pt x="10210" y="8502"/>
                    <a:pt x="10250" y="8476"/>
                  </a:cubicBezTo>
                  <a:cubicBezTo>
                    <a:pt x="10342" y="8410"/>
                    <a:pt x="10368" y="8279"/>
                    <a:pt x="10302" y="8187"/>
                  </a:cubicBezTo>
                  <a:lnTo>
                    <a:pt x="10302" y="8187"/>
                  </a:lnTo>
                  <a:lnTo>
                    <a:pt x="10302" y="8200"/>
                  </a:lnTo>
                  <a:cubicBezTo>
                    <a:pt x="9869" y="7597"/>
                    <a:pt x="9345" y="7085"/>
                    <a:pt x="8741" y="6665"/>
                  </a:cubicBezTo>
                  <a:cubicBezTo>
                    <a:pt x="8647" y="6598"/>
                    <a:pt x="8542" y="6565"/>
                    <a:pt x="8440" y="6565"/>
                  </a:cubicBezTo>
                  <a:cubicBezTo>
                    <a:pt x="8342" y="6565"/>
                    <a:pt x="8247" y="6595"/>
                    <a:pt x="8164" y="6652"/>
                  </a:cubicBezTo>
                  <a:cubicBezTo>
                    <a:pt x="8002" y="6759"/>
                    <a:pt x="7828" y="6807"/>
                    <a:pt x="7657" y="6807"/>
                  </a:cubicBezTo>
                  <a:cubicBezTo>
                    <a:pt x="7177" y="6807"/>
                    <a:pt x="6734" y="6424"/>
                    <a:pt x="6734" y="5891"/>
                  </a:cubicBezTo>
                  <a:cubicBezTo>
                    <a:pt x="6734" y="5734"/>
                    <a:pt x="6629" y="5589"/>
                    <a:pt x="6484" y="5537"/>
                  </a:cubicBezTo>
                  <a:cubicBezTo>
                    <a:pt x="5461" y="5196"/>
                    <a:pt x="4398" y="5025"/>
                    <a:pt x="3322" y="4999"/>
                  </a:cubicBezTo>
                  <a:lnTo>
                    <a:pt x="3322" y="3661"/>
                  </a:lnTo>
                  <a:lnTo>
                    <a:pt x="7048" y="3661"/>
                  </a:lnTo>
                  <a:cubicBezTo>
                    <a:pt x="7232" y="3661"/>
                    <a:pt x="7376" y="3503"/>
                    <a:pt x="7376" y="3333"/>
                  </a:cubicBezTo>
                  <a:lnTo>
                    <a:pt x="7376" y="328"/>
                  </a:lnTo>
                  <a:cubicBezTo>
                    <a:pt x="7376" y="144"/>
                    <a:pt x="7232" y="0"/>
                    <a:pt x="7048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93;p115"/>
            <p:cNvSpPr/>
            <p:nvPr/>
          </p:nvSpPr>
          <p:spPr>
            <a:xfrm>
              <a:off x="2444964" y="2934717"/>
              <a:ext cx="54998" cy="41253"/>
            </a:xfrm>
            <a:custGeom>
              <a:avLst/>
              <a:gdLst/>
              <a:ahLst/>
              <a:cxnLst/>
              <a:rect l="l" t="t" r="r" b="b"/>
              <a:pathLst>
                <a:path w="2524" h="1893" extrusionOk="0">
                  <a:moveTo>
                    <a:pt x="258" y="1"/>
                  </a:moveTo>
                  <a:cubicBezTo>
                    <a:pt x="131" y="1"/>
                    <a:pt x="1" y="110"/>
                    <a:pt x="57" y="278"/>
                  </a:cubicBezTo>
                  <a:cubicBezTo>
                    <a:pt x="346" y="1236"/>
                    <a:pt x="1238" y="1892"/>
                    <a:pt x="2248" y="1892"/>
                  </a:cubicBezTo>
                  <a:cubicBezTo>
                    <a:pt x="2524" y="1892"/>
                    <a:pt x="2524" y="1472"/>
                    <a:pt x="2248" y="1472"/>
                  </a:cubicBezTo>
                  <a:lnTo>
                    <a:pt x="2248" y="1459"/>
                  </a:lnTo>
                  <a:cubicBezTo>
                    <a:pt x="1421" y="1459"/>
                    <a:pt x="700" y="934"/>
                    <a:pt x="450" y="147"/>
                  </a:cubicBezTo>
                  <a:cubicBezTo>
                    <a:pt x="420" y="45"/>
                    <a:pt x="340" y="1"/>
                    <a:pt x="25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94;p115"/>
            <p:cNvSpPr/>
            <p:nvPr/>
          </p:nvSpPr>
          <p:spPr>
            <a:xfrm>
              <a:off x="2303046" y="2958776"/>
              <a:ext cx="40813" cy="34977"/>
            </a:xfrm>
            <a:custGeom>
              <a:avLst/>
              <a:gdLst/>
              <a:ahLst/>
              <a:cxnLst/>
              <a:rect l="l" t="t" r="r" b="b"/>
              <a:pathLst>
                <a:path w="1873" h="1605" extrusionOk="0">
                  <a:moveTo>
                    <a:pt x="1060" y="416"/>
                  </a:moveTo>
                  <a:cubicBezTo>
                    <a:pt x="1259" y="416"/>
                    <a:pt x="1453" y="569"/>
                    <a:pt x="1453" y="801"/>
                  </a:cubicBezTo>
                  <a:cubicBezTo>
                    <a:pt x="1453" y="1011"/>
                    <a:pt x="1282" y="1182"/>
                    <a:pt x="1072" y="1182"/>
                  </a:cubicBezTo>
                  <a:cubicBezTo>
                    <a:pt x="731" y="1182"/>
                    <a:pt x="561" y="775"/>
                    <a:pt x="797" y="526"/>
                  </a:cubicBezTo>
                  <a:cubicBezTo>
                    <a:pt x="872" y="450"/>
                    <a:pt x="967" y="416"/>
                    <a:pt x="1060" y="416"/>
                  </a:cubicBezTo>
                  <a:close/>
                  <a:moveTo>
                    <a:pt x="1056" y="1"/>
                  </a:moveTo>
                  <a:cubicBezTo>
                    <a:pt x="346" y="1"/>
                    <a:pt x="0" y="858"/>
                    <a:pt x="495" y="1366"/>
                  </a:cubicBezTo>
                  <a:cubicBezTo>
                    <a:pt x="660" y="1531"/>
                    <a:pt x="863" y="1604"/>
                    <a:pt x="1061" y="1604"/>
                  </a:cubicBezTo>
                  <a:cubicBezTo>
                    <a:pt x="1476" y="1604"/>
                    <a:pt x="1873" y="1281"/>
                    <a:pt x="1873" y="801"/>
                  </a:cubicBezTo>
                  <a:cubicBezTo>
                    <a:pt x="1873" y="355"/>
                    <a:pt x="1519" y="1"/>
                    <a:pt x="1072" y="1"/>
                  </a:cubicBezTo>
                  <a:cubicBezTo>
                    <a:pt x="1067" y="1"/>
                    <a:pt x="1062" y="1"/>
                    <a:pt x="1056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5;p115"/>
            <p:cNvSpPr/>
            <p:nvPr/>
          </p:nvSpPr>
          <p:spPr>
            <a:xfrm>
              <a:off x="2393300" y="2950778"/>
              <a:ext cx="37762" cy="32340"/>
            </a:xfrm>
            <a:custGeom>
              <a:avLst/>
              <a:gdLst/>
              <a:ahLst/>
              <a:cxnLst/>
              <a:rect l="l" t="t" r="r" b="b"/>
              <a:pathLst>
                <a:path w="1733" h="1484" extrusionOk="0">
                  <a:moveTo>
                    <a:pt x="986" y="422"/>
                  </a:moveTo>
                  <a:cubicBezTo>
                    <a:pt x="1154" y="422"/>
                    <a:pt x="1313" y="551"/>
                    <a:pt x="1313" y="748"/>
                  </a:cubicBezTo>
                  <a:cubicBezTo>
                    <a:pt x="1300" y="919"/>
                    <a:pt x="1168" y="1063"/>
                    <a:pt x="985" y="1063"/>
                  </a:cubicBezTo>
                  <a:cubicBezTo>
                    <a:pt x="709" y="1063"/>
                    <a:pt x="565" y="722"/>
                    <a:pt x="762" y="512"/>
                  </a:cubicBezTo>
                  <a:cubicBezTo>
                    <a:pt x="828" y="450"/>
                    <a:pt x="908" y="422"/>
                    <a:pt x="986" y="422"/>
                  </a:cubicBezTo>
                  <a:close/>
                  <a:moveTo>
                    <a:pt x="985" y="1"/>
                  </a:moveTo>
                  <a:cubicBezTo>
                    <a:pt x="329" y="1"/>
                    <a:pt x="1" y="801"/>
                    <a:pt x="473" y="1260"/>
                  </a:cubicBezTo>
                  <a:cubicBezTo>
                    <a:pt x="623" y="1414"/>
                    <a:pt x="809" y="1483"/>
                    <a:pt x="992" y="1483"/>
                  </a:cubicBezTo>
                  <a:cubicBezTo>
                    <a:pt x="1370" y="1483"/>
                    <a:pt x="1732" y="1190"/>
                    <a:pt x="1732" y="748"/>
                  </a:cubicBezTo>
                  <a:cubicBezTo>
                    <a:pt x="1732" y="329"/>
                    <a:pt x="1404" y="1"/>
                    <a:pt x="985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096;p115"/>
            <p:cNvSpPr/>
            <p:nvPr/>
          </p:nvSpPr>
          <p:spPr>
            <a:xfrm>
              <a:off x="2242644" y="2887274"/>
              <a:ext cx="129040" cy="57816"/>
            </a:xfrm>
            <a:custGeom>
              <a:avLst/>
              <a:gdLst/>
              <a:ahLst/>
              <a:cxnLst/>
              <a:rect l="l" t="t" r="r" b="b"/>
              <a:pathLst>
                <a:path w="5922" h="2653" extrusionOk="0">
                  <a:moveTo>
                    <a:pt x="5627" y="1"/>
                  </a:moveTo>
                  <a:cubicBezTo>
                    <a:pt x="5619" y="1"/>
                    <a:pt x="5611" y="1"/>
                    <a:pt x="5603" y="2"/>
                  </a:cubicBezTo>
                  <a:cubicBezTo>
                    <a:pt x="3477" y="251"/>
                    <a:pt x="1535" y="1065"/>
                    <a:pt x="144" y="2285"/>
                  </a:cubicBezTo>
                  <a:cubicBezTo>
                    <a:pt x="0" y="2416"/>
                    <a:pt x="92" y="2652"/>
                    <a:pt x="289" y="2652"/>
                  </a:cubicBezTo>
                  <a:cubicBezTo>
                    <a:pt x="341" y="2652"/>
                    <a:pt x="381" y="2639"/>
                    <a:pt x="420" y="2600"/>
                  </a:cubicBezTo>
                  <a:cubicBezTo>
                    <a:pt x="1758" y="1432"/>
                    <a:pt x="3608" y="658"/>
                    <a:pt x="5642" y="422"/>
                  </a:cubicBezTo>
                  <a:cubicBezTo>
                    <a:pt x="5922" y="396"/>
                    <a:pt x="5881" y="1"/>
                    <a:pt x="5627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097;p115"/>
            <p:cNvSpPr/>
            <p:nvPr/>
          </p:nvSpPr>
          <p:spPr>
            <a:xfrm>
              <a:off x="2424176" y="2887841"/>
              <a:ext cx="73214" cy="26086"/>
            </a:xfrm>
            <a:custGeom>
              <a:avLst/>
              <a:gdLst/>
              <a:ahLst/>
              <a:cxnLst/>
              <a:rect l="l" t="t" r="r" b="b"/>
              <a:pathLst>
                <a:path w="3360" h="1197" extrusionOk="0">
                  <a:moveTo>
                    <a:pt x="224" y="1"/>
                  </a:moveTo>
                  <a:cubicBezTo>
                    <a:pt x="117" y="1"/>
                    <a:pt x="25" y="76"/>
                    <a:pt x="1" y="186"/>
                  </a:cubicBezTo>
                  <a:lnTo>
                    <a:pt x="14" y="186"/>
                  </a:lnTo>
                  <a:cubicBezTo>
                    <a:pt x="1" y="304"/>
                    <a:pt x="79" y="409"/>
                    <a:pt x="197" y="422"/>
                  </a:cubicBezTo>
                  <a:cubicBezTo>
                    <a:pt x="1155" y="553"/>
                    <a:pt x="2087" y="802"/>
                    <a:pt x="2979" y="1183"/>
                  </a:cubicBezTo>
                  <a:cubicBezTo>
                    <a:pt x="3005" y="1196"/>
                    <a:pt x="3031" y="1196"/>
                    <a:pt x="3071" y="1196"/>
                  </a:cubicBezTo>
                  <a:cubicBezTo>
                    <a:pt x="3294" y="1196"/>
                    <a:pt x="3359" y="881"/>
                    <a:pt x="3150" y="789"/>
                  </a:cubicBezTo>
                  <a:cubicBezTo>
                    <a:pt x="2218" y="396"/>
                    <a:pt x="1247" y="133"/>
                    <a:pt x="250" y="2"/>
                  </a:cubicBezTo>
                  <a:cubicBezTo>
                    <a:pt x="241" y="1"/>
                    <a:pt x="233" y="1"/>
                    <a:pt x="224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098;p115"/>
            <p:cNvSpPr/>
            <p:nvPr/>
          </p:nvSpPr>
          <p:spPr>
            <a:xfrm>
              <a:off x="2501727" y="2913098"/>
              <a:ext cx="44844" cy="32275"/>
            </a:xfrm>
            <a:custGeom>
              <a:avLst/>
              <a:gdLst/>
              <a:ahLst/>
              <a:cxnLst/>
              <a:rect l="l" t="t" r="r" b="b"/>
              <a:pathLst>
                <a:path w="2058" h="1481" extrusionOk="0">
                  <a:moveTo>
                    <a:pt x="301" y="0"/>
                  </a:moveTo>
                  <a:cubicBezTo>
                    <a:pt x="112" y="0"/>
                    <a:pt x="0" y="295"/>
                    <a:pt x="220" y="404"/>
                  </a:cubicBezTo>
                  <a:lnTo>
                    <a:pt x="207" y="404"/>
                  </a:lnTo>
                  <a:cubicBezTo>
                    <a:pt x="732" y="693"/>
                    <a:pt x="1231" y="1034"/>
                    <a:pt x="1690" y="1428"/>
                  </a:cubicBezTo>
                  <a:cubicBezTo>
                    <a:pt x="1726" y="1464"/>
                    <a:pt x="1776" y="1481"/>
                    <a:pt x="1827" y="1481"/>
                  </a:cubicBezTo>
                  <a:cubicBezTo>
                    <a:pt x="1887" y="1481"/>
                    <a:pt x="1949" y="1457"/>
                    <a:pt x="1992" y="1415"/>
                  </a:cubicBezTo>
                  <a:cubicBezTo>
                    <a:pt x="2057" y="1323"/>
                    <a:pt x="2057" y="1192"/>
                    <a:pt x="1965" y="1113"/>
                  </a:cubicBezTo>
                  <a:cubicBezTo>
                    <a:pt x="1493" y="693"/>
                    <a:pt x="968" y="339"/>
                    <a:pt x="417" y="37"/>
                  </a:cubicBezTo>
                  <a:cubicBezTo>
                    <a:pt x="377" y="12"/>
                    <a:pt x="337" y="0"/>
                    <a:pt x="30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99;p115"/>
            <p:cNvSpPr/>
            <p:nvPr/>
          </p:nvSpPr>
          <p:spPr>
            <a:xfrm>
              <a:off x="2248353" y="2709535"/>
              <a:ext cx="126382" cy="108309"/>
            </a:xfrm>
            <a:custGeom>
              <a:avLst/>
              <a:gdLst/>
              <a:ahLst/>
              <a:cxnLst/>
              <a:rect l="l" t="t" r="r" b="b"/>
              <a:pathLst>
                <a:path w="5800" h="4970" extrusionOk="0">
                  <a:moveTo>
                    <a:pt x="4094" y="1217"/>
                  </a:moveTo>
                  <a:cubicBezTo>
                    <a:pt x="4212" y="1362"/>
                    <a:pt x="4304" y="1519"/>
                    <a:pt x="4370" y="1690"/>
                  </a:cubicBezTo>
                  <a:lnTo>
                    <a:pt x="3084" y="1690"/>
                  </a:lnTo>
                  <a:cubicBezTo>
                    <a:pt x="2795" y="1663"/>
                    <a:pt x="2795" y="1243"/>
                    <a:pt x="3084" y="1217"/>
                  </a:cubicBezTo>
                  <a:close/>
                  <a:moveTo>
                    <a:pt x="2480" y="430"/>
                  </a:moveTo>
                  <a:cubicBezTo>
                    <a:pt x="2887" y="430"/>
                    <a:pt x="3294" y="561"/>
                    <a:pt x="3648" y="797"/>
                  </a:cubicBezTo>
                  <a:lnTo>
                    <a:pt x="3084" y="797"/>
                  </a:lnTo>
                  <a:cubicBezTo>
                    <a:pt x="2205" y="797"/>
                    <a:pt x="2205" y="2109"/>
                    <a:pt x="3084" y="2109"/>
                  </a:cubicBezTo>
                  <a:lnTo>
                    <a:pt x="4501" y="2109"/>
                  </a:lnTo>
                  <a:cubicBezTo>
                    <a:pt x="4527" y="2241"/>
                    <a:pt x="4540" y="2359"/>
                    <a:pt x="4540" y="2490"/>
                  </a:cubicBezTo>
                  <a:cubicBezTo>
                    <a:pt x="4540" y="2634"/>
                    <a:pt x="4514" y="2792"/>
                    <a:pt x="4488" y="2936"/>
                  </a:cubicBezTo>
                  <a:lnTo>
                    <a:pt x="3700" y="2936"/>
                  </a:lnTo>
                  <a:cubicBezTo>
                    <a:pt x="3412" y="2936"/>
                    <a:pt x="3412" y="3369"/>
                    <a:pt x="3700" y="3369"/>
                  </a:cubicBezTo>
                  <a:lnTo>
                    <a:pt x="4343" y="3369"/>
                  </a:lnTo>
                  <a:cubicBezTo>
                    <a:pt x="4002" y="4091"/>
                    <a:pt x="3281" y="4550"/>
                    <a:pt x="2480" y="4550"/>
                  </a:cubicBezTo>
                  <a:cubicBezTo>
                    <a:pt x="2126" y="4550"/>
                    <a:pt x="1785" y="4458"/>
                    <a:pt x="1483" y="4287"/>
                  </a:cubicBezTo>
                  <a:cubicBezTo>
                    <a:pt x="1732" y="4222"/>
                    <a:pt x="1929" y="4025"/>
                    <a:pt x="1982" y="3763"/>
                  </a:cubicBezTo>
                  <a:lnTo>
                    <a:pt x="2310" y="3763"/>
                  </a:lnTo>
                  <a:cubicBezTo>
                    <a:pt x="2651" y="3763"/>
                    <a:pt x="2940" y="3500"/>
                    <a:pt x="2966" y="3159"/>
                  </a:cubicBezTo>
                  <a:cubicBezTo>
                    <a:pt x="2979" y="2792"/>
                    <a:pt x="2690" y="2477"/>
                    <a:pt x="2323" y="2477"/>
                  </a:cubicBezTo>
                  <a:lnTo>
                    <a:pt x="1837" y="2477"/>
                  </a:lnTo>
                  <a:cubicBezTo>
                    <a:pt x="1562" y="2477"/>
                    <a:pt x="1562" y="2897"/>
                    <a:pt x="1837" y="2897"/>
                  </a:cubicBezTo>
                  <a:lnTo>
                    <a:pt x="2323" y="2897"/>
                  </a:lnTo>
                  <a:cubicBezTo>
                    <a:pt x="2375" y="2897"/>
                    <a:pt x="2441" y="2923"/>
                    <a:pt x="2480" y="2975"/>
                  </a:cubicBezTo>
                  <a:cubicBezTo>
                    <a:pt x="2520" y="3015"/>
                    <a:pt x="2546" y="3067"/>
                    <a:pt x="2546" y="3133"/>
                  </a:cubicBezTo>
                  <a:cubicBezTo>
                    <a:pt x="2533" y="3251"/>
                    <a:pt x="2428" y="3343"/>
                    <a:pt x="2310" y="3343"/>
                  </a:cubicBezTo>
                  <a:lnTo>
                    <a:pt x="1851" y="3343"/>
                  </a:lnTo>
                  <a:cubicBezTo>
                    <a:pt x="1693" y="3343"/>
                    <a:pt x="1562" y="3474"/>
                    <a:pt x="1562" y="3631"/>
                  </a:cubicBezTo>
                  <a:cubicBezTo>
                    <a:pt x="1562" y="3776"/>
                    <a:pt x="1457" y="3881"/>
                    <a:pt x="1313" y="3881"/>
                  </a:cubicBezTo>
                  <a:lnTo>
                    <a:pt x="971" y="3881"/>
                  </a:lnTo>
                  <a:cubicBezTo>
                    <a:pt x="709" y="3605"/>
                    <a:pt x="538" y="3264"/>
                    <a:pt x="460" y="2897"/>
                  </a:cubicBezTo>
                  <a:lnTo>
                    <a:pt x="945" y="2897"/>
                  </a:lnTo>
                  <a:cubicBezTo>
                    <a:pt x="1234" y="2897"/>
                    <a:pt x="1234" y="2477"/>
                    <a:pt x="945" y="2477"/>
                  </a:cubicBezTo>
                  <a:lnTo>
                    <a:pt x="420" y="2477"/>
                  </a:lnTo>
                  <a:cubicBezTo>
                    <a:pt x="420" y="2241"/>
                    <a:pt x="473" y="1991"/>
                    <a:pt x="552" y="1768"/>
                  </a:cubicBezTo>
                  <a:lnTo>
                    <a:pt x="1076" y="1768"/>
                  </a:lnTo>
                  <a:cubicBezTo>
                    <a:pt x="1352" y="1768"/>
                    <a:pt x="1352" y="1348"/>
                    <a:pt x="1076" y="1348"/>
                  </a:cubicBezTo>
                  <a:lnTo>
                    <a:pt x="775" y="1348"/>
                  </a:lnTo>
                  <a:cubicBezTo>
                    <a:pt x="1155" y="771"/>
                    <a:pt x="1798" y="430"/>
                    <a:pt x="2480" y="430"/>
                  </a:cubicBezTo>
                  <a:close/>
                  <a:moveTo>
                    <a:pt x="2491" y="0"/>
                  </a:moveTo>
                  <a:cubicBezTo>
                    <a:pt x="1219" y="0"/>
                    <a:pt x="1" y="990"/>
                    <a:pt x="1" y="2490"/>
                  </a:cubicBezTo>
                  <a:cubicBezTo>
                    <a:pt x="1" y="3854"/>
                    <a:pt x="1103" y="4970"/>
                    <a:pt x="2480" y="4970"/>
                  </a:cubicBezTo>
                  <a:cubicBezTo>
                    <a:pt x="4685" y="4970"/>
                    <a:pt x="5800" y="2293"/>
                    <a:pt x="4225" y="732"/>
                  </a:cubicBezTo>
                  <a:cubicBezTo>
                    <a:pt x="3720" y="227"/>
                    <a:pt x="3100" y="0"/>
                    <a:pt x="249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00;p115"/>
            <p:cNvSpPr/>
            <p:nvPr/>
          </p:nvSpPr>
          <p:spPr>
            <a:xfrm>
              <a:off x="2280384" y="2738911"/>
              <a:ext cx="14316" cy="9458"/>
            </a:xfrm>
            <a:custGeom>
              <a:avLst/>
              <a:gdLst/>
              <a:ahLst/>
              <a:cxnLst/>
              <a:rect l="l" t="t" r="r" b="b"/>
              <a:pathLst>
                <a:path w="657" h="434" extrusionOk="0">
                  <a:moveTo>
                    <a:pt x="289" y="0"/>
                  </a:moveTo>
                  <a:cubicBezTo>
                    <a:pt x="0" y="0"/>
                    <a:pt x="0" y="420"/>
                    <a:pt x="289" y="433"/>
                  </a:cubicBezTo>
                  <a:lnTo>
                    <a:pt x="381" y="433"/>
                  </a:lnTo>
                  <a:cubicBezTo>
                    <a:pt x="656" y="433"/>
                    <a:pt x="656" y="0"/>
                    <a:pt x="38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01;p115"/>
            <p:cNvSpPr/>
            <p:nvPr/>
          </p:nvSpPr>
          <p:spPr>
            <a:xfrm>
              <a:off x="2374996" y="2730608"/>
              <a:ext cx="41771" cy="38486"/>
            </a:xfrm>
            <a:custGeom>
              <a:avLst/>
              <a:gdLst/>
              <a:ahLst/>
              <a:cxnLst/>
              <a:rect l="l" t="t" r="r" b="b"/>
              <a:pathLst>
                <a:path w="1917" h="1766" extrusionOk="0">
                  <a:moveTo>
                    <a:pt x="946" y="539"/>
                  </a:moveTo>
                  <a:lnTo>
                    <a:pt x="972" y="604"/>
                  </a:lnTo>
                  <a:cubicBezTo>
                    <a:pt x="1011" y="683"/>
                    <a:pt x="1077" y="736"/>
                    <a:pt x="1155" y="775"/>
                  </a:cubicBezTo>
                  <a:lnTo>
                    <a:pt x="1352" y="841"/>
                  </a:lnTo>
                  <a:lnTo>
                    <a:pt x="1274" y="919"/>
                  </a:lnTo>
                  <a:cubicBezTo>
                    <a:pt x="1195" y="1011"/>
                    <a:pt x="1155" y="1142"/>
                    <a:pt x="1195" y="1260"/>
                  </a:cubicBezTo>
                  <a:lnTo>
                    <a:pt x="1103" y="1208"/>
                  </a:lnTo>
                  <a:cubicBezTo>
                    <a:pt x="1051" y="1182"/>
                    <a:pt x="995" y="1169"/>
                    <a:pt x="941" y="1169"/>
                  </a:cubicBezTo>
                  <a:cubicBezTo>
                    <a:pt x="887" y="1169"/>
                    <a:pt x="834" y="1182"/>
                    <a:pt x="788" y="1208"/>
                  </a:cubicBezTo>
                  <a:lnTo>
                    <a:pt x="683" y="1260"/>
                  </a:lnTo>
                  <a:cubicBezTo>
                    <a:pt x="723" y="1142"/>
                    <a:pt x="683" y="1011"/>
                    <a:pt x="604" y="919"/>
                  </a:cubicBezTo>
                  <a:lnTo>
                    <a:pt x="526" y="841"/>
                  </a:lnTo>
                  <a:lnTo>
                    <a:pt x="723" y="775"/>
                  </a:lnTo>
                  <a:cubicBezTo>
                    <a:pt x="801" y="736"/>
                    <a:pt x="867" y="683"/>
                    <a:pt x="906" y="604"/>
                  </a:cubicBezTo>
                  <a:lnTo>
                    <a:pt x="946" y="539"/>
                  </a:lnTo>
                  <a:close/>
                  <a:moveTo>
                    <a:pt x="959" y="1"/>
                  </a:moveTo>
                  <a:cubicBezTo>
                    <a:pt x="834" y="1"/>
                    <a:pt x="709" y="67"/>
                    <a:pt x="644" y="198"/>
                  </a:cubicBezTo>
                  <a:lnTo>
                    <a:pt x="565" y="381"/>
                  </a:lnTo>
                  <a:lnTo>
                    <a:pt x="290" y="499"/>
                  </a:lnTo>
                  <a:cubicBezTo>
                    <a:pt x="66" y="578"/>
                    <a:pt x="1" y="880"/>
                    <a:pt x="171" y="1051"/>
                  </a:cubicBezTo>
                  <a:lnTo>
                    <a:pt x="276" y="1182"/>
                  </a:lnTo>
                  <a:lnTo>
                    <a:pt x="224" y="1300"/>
                  </a:lnTo>
                  <a:cubicBezTo>
                    <a:pt x="158" y="1523"/>
                    <a:pt x="316" y="1759"/>
                    <a:pt x="552" y="1759"/>
                  </a:cubicBezTo>
                  <a:cubicBezTo>
                    <a:pt x="618" y="1759"/>
                    <a:pt x="670" y="1746"/>
                    <a:pt x="723" y="1720"/>
                  </a:cubicBezTo>
                  <a:lnTo>
                    <a:pt x="959" y="1602"/>
                  </a:lnTo>
                  <a:lnTo>
                    <a:pt x="1182" y="1720"/>
                  </a:lnTo>
                  <a:cubicBezTo>
                    <a:pt x="1237" y="1751"/>
                    <a:pt x="1294" y="1765"/>
                    <a:pt x="1350" y="1765"/>
                  </a:cubicBezTo>
                  <a:cubicBezTo>
                    <a:pt x="1571" y="1765"/>
                    <a:pt x="1764" y="1541"/>
                    <a:pt x="1680" y="1300"/>
                  </a:cubicBezTo>
                  <a:lnTo>
                    <a:pt x="1641" y="1182"/>
                  </a:lnTo>
                  <a:lnTo>
                    <a:pt x="1759" y="1051"/>
                  </a:lnTo>
                  <a:cubicBezTo>
                    <a:pt x="1916" y="880"/>
                    <a:pt x="1864" y="591"/>
                    <a:pt x="1628" y="499"/>
                  </a:cubicBezTo>
                  <a:lnTo>
                    <a:pt x="1365" y="381"/>
                  </a:lnTo>
                  <a:lnTo>
                    <a:pt x="1274" y="198"/>
                  </a:lnTo>
                  <a:cubicBezTo>
                    <a:pt x="1208" y="67"/>
                    <a:pt x="1083" y="1"/>
                    <a:pt x="95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02;p115"/>
            <p:cNvSpPr/>
            <p:nvPr/>
          </p:nvSpPr>
          <p:spPr>
            <a:xfrm>
              <a:off x="2503666" y="2837478"/>
              <a:ext cx="39745" cy="37265"/>
            </a:xfrm>
            <a:custGeom>
              <a:avLst/>
              <a:gdLst/>
              <a:ahLst/>
              <a:cxnLst/>
              <a:rect l="l" t="t" r="r" b="b"/>
              <a:pathLst>
                <a:path w="1824" h="1710" extrusionOk="0">
                  <a:moveTo>
                    <a:pt x="932" y="529"/>
                  </a:moveTo>
                  <a:lnTo>
                    <a:pt x="958" y="581"/>
                  </a:lnTo>
                  <a:cubicBezTo>
                    <a:pt x="997" y="660"/>
                    <a:pt x="1063" y="726"/>
                    <a:pt x="1142" y="752"/>
                  </a:cubicBezTo>
                  <a:lnTo>
                    <a:pt x="1312" y="817"/>
                  </a:lnTo>
                  <a:lnTo>
                    <a:pt x="1247" y="883"/>
                  </a:lnTo>
                  <a:cubicBezTo>
                    <a:pt x="1168" y="975"/>
                    <a:pt x="1142" y="1093"/>
                    <a:pt x="1168" y="1198"/>
                  </a:cubicBezTo>
                  <a:lnTo>
                    <a:pt x="1089" y="1159"/>
                  </a:lnTo>
                  <a:cubicBezTo>
                    <a:pt x="1037" y="1132"/>
                    <a:pt x="984" y="1119"/>
                    <a:pt x="932" y="1119"/>
                  </a:cubicBezTo>
                  <a:cubicBezTo>
                    <a:pt x="879" y="1119"/>
                    <a:pt x="827" y="1132"/>
                    <a:pt x="774" y="1159"/>
                  </a:cubicBezTo>
                  <a:lnTo>
                    <a:pt x="695" y="1198"/>
                  </a:lnTo>
                  <a:cubicBezTo>
                    <a:pt x="722" y="1093"/>
                    <a:pt x="695" y="975"/>
                    <a:pt x="617" y="883"/>
                  </a:cubicBezTo>
                  <a:lnTo>
                    <a:pt x="551" y="817"/>
                  </a:lnTo>
                  <a:lnTo>
                    <a:pt x="722" y="752"/>
                  </a:lnTo>
                  <a:cubicBezTo>
                    <a:pt x="800" y="726"/>
                    <a:pt x="866" y="660"/>
                    <a:pt x="905" y="581"/>
                  </a:cubicBezTo>
                  <a:lnTo>
                    <a:pt x="932" y="529"/>
                  </a:lnTo>
                  <a:close/>
                  <a:moveTo>
                    <a:pt x="938" y="1"/>
                  </a:moveTo>
                  <a:cubicBezTo>
                    <a:pt x="817" y="1"/>
                    <a:pt x="695" y="63"/>
                    <a:pt x="630" y="188"/>
                  </a:cubicBezTo>
                  <a:lnTo>
                    <a:pt x="551" y="371"/>
                  </a:lnTo>
                  <a:lnTo>
                    <a:pt x="289" y="476"/>
                  </a:lnTo>
                  <a:cubicBezTo>
                    <a:pt x="66" y="555"/>
                    <a:pt x="0" y="844"/>
                    <a:pt x="171" y="1027"/>
                  </a:cubicBezTo>
                  <a:lnTo>
                    <a:pt x="276" y="1145"/>
                  </a:lnTo>
                  <a:lnTo>
                    <a:pt x="236" y="1263"/>
                  </a:lnTo>
                  <a:cubicBezTo>
                    <a:pt x="151" y="1498"/>
                    <a:pt x="334" y="1706"/>
                    <a:pt x="553" y="1706"/>
                  </a:cubicBezTo>
                  <a:cubicBezTo>
                    <a:pt x="604" y="1706"/>
                    <a:pt x="657" y="1695"/>
                    <a:pt x="709" y="1670"/>
                  </a:cubicBezTo>
                  <a:lnTo>
                    <a:pt x="932" y="1552"/>
                  </a:lnTo>
                  <a:lnTo>
                    <a:pt x="1155" y="1670"/>
                  </a:lnTo>
                  <a:cubicBezTo>
                    <a:pt x="1207" y="1696"/>
                    <a:pt x="1260" y="1710"/>
                    <a:pt x="1312" y="1710"/>
                  </a:cubicBezTo>
                  <a:cubicBezTo>
                    <a:pt x="1548" y="1710"/>
                    <a:pt x="1706" y="1473"/>
                    <a:pt x="1640" y="1263"/>
                  </a:cubicBezTo>
                  <a:lnTo>
                    <a:pt x="1601" y="1145"/>
                  </a:lnTo>
                  <a:lnTo>
                    <a:pt x="1706" y="1027"/>
                  </a:lnTo>
                  <a:cubicBezTo>
                    <a:pt x="1784" y="935"/>
                    <a:pt x="1824" y="831"/>
                    <a:pt x="1798" y="712"/>
                  </a:cubicBezTo>
                  <a:cubicBezTo>
                    <a:pt x="1771" y="607"/>
                    <a:pt x="1693" y="516"/>
                    <a:pt x="1588" y="476"/>
                  </a:cubicBezTo>
                  <a:lnTo>
                    <a:pt x="1325" y="371"/>
                  </a:lnTo>
                  <a:lnTo>
                    <a:pt x="1247" y="188"/>
                  </a:lnTo>
                  <a:cubicBezTo>
                    <a:pt x="1181" y="63"/>
                    <a:pt x="1060" y="1"/>
                    <a:pt x="93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03;p115"/>
            <p:cNvSpPr/>
            <p:nvPr/>
          </p:nvSpPr>
          <p:spPr>
            <a:xfrm>
              <a:off x="2292390" y="2836977"/>
              <a:ext cx="40900" cy="38355"/>
            </a:xfrm>
            <a:custGeom>
              <a:avLst/>
              <a:gdLst/>
              <a:ahLst/>
              <a:cxnLst/>
              <a:rect l="l" t="t" r="r" b="b"/>
              <a:pathLst>
                <a:path w="1877" h="1760" extrusionOk="0">
                  <a:moveTo>
                    <a:pt x="971" y="526"/>
                  </a:moveTo>
                  <a:lnTo>
                    <a:pt x="997" y="604"/>
                  </a:lnTo>
                  <a:cubicBezTo>
                    <a:pt x="1037" y="670"/>
                    <a:pt x="1102" y="735"/>
                    <a:pt x="1181" y="762"/>
                  </a:cubicBezTo>
                  <a:lnTo>
                    <a:pt x="1378" y="840"/>
                  </a:lnTo>
                  <a:lnTo>
                    <a:pt x="1299" y="919"/>
                  </a:lnTo>
                  <a:cubicBezTo>
                    <a:pt x="1220" y="1011"/>
                    <a:pt x="1194" y="1129"/>
                    <a:pt x="1220" y="1247"/>
                  </a:cubicBezTo>
                  <a:lnTo>
                    <a:pt x="1128" y="1195"/>
                  </a:lnTo>
                  <a:cubicBezTo>
                    <a:pt x="1076" y="1168"/>
                    <a:pt x="1020" y="1155"/>
                    <a:pt x="966" y="1155"/>
                  </a:cubicBezTo>
                  <a:cubicBezTo>
                    <a:pt x="912" y="1155"/>
                    <a:pt x="859" y="1168"/>
                    <a:pt x="814" y="1195"/>
                  </a:cubicBezTo>
                  <a:lnTo>
                    <a:pt x="709" y="1247"/>
                  </a:lnTo>
                  <a:cubicBezTo>
                    <a:pt x="748" y="1129"/>
                    <a:pt x="709" y="1011"/>
                    <a:pt x="630" y="919"/>
                  </a:cubicBezTo>
                  <a:lnTo>
                    <a:pt x="551" y="840"/>
                  </a:lnTo>
                  <a:lnTo>
                    <a:pt x="748" y="762"/>
                  </a:lnTo>
                  <a:cubicBezTo>
                    <a:pt x="827" y="735"/>
                    <a:pt x="892" y="670"/>
                    <a:pt x="932" y="604"/>
                  </a:cubicBezTo>
                  <a:lnTo>
                    <a:pt x="971" y="526"/>
                  </a:lnTo>
                  <a:close/>
                  <a:moveTo>
                    <a:pt x="969" y="1"/>
                  </a:moveTo>
                  <a:cubicBezTo>
                    <a:pt x="846" y="1"/>
                    <a:pt x="722" y="66"/>
                    <a:pt x="656" y="198"/>
                  </a:cubicBezTo>
                  <a:lnTo>
                    <a:pt x="564" y="381"/>
                  </a:lnTo>
                  <a:lnTo>
                    <a:pt x="289" y="486"/>
                  </a:lnTo>
                  <a:cubicBezTo>
                    <a:pt x="66" y="578"/>
                    <a:pt x="0" y="867"/>
                    <a:pt x="171" y="1050"/>
                  </a:cubicBezTo>
                  <a:lnTo>
                    <a:pt x="289" y="1168"/>
                  </a:lnTo>
                  <a:lnTo>
                    <a:pt x="249" y="1300"/>
                  </a:lnTo>
                  <a:cubicBezTo>
                    <a:pt x="210" y="1431"/>
                    <a:pt x="249" y="1575"/>
                    <a:pt x="354" y="1667"/>
                  </a:cubicBezTo>
                  <a:cubicBezTo>
                    <a:pt x="407" y="1719"/>
                    <a:pt x="499" y="1759"/>
                    <a:pt x="577" y="1759"/>
                  </a:cubicBezTo>
                  <a:cubicBezTo>
                    <a:pt x="630" y="1759"/>
                    <a:pt x="695" y="1746"/>
                    <a:pt x="735" y="1719"/>
                  </a:cubicBezTo>
                  <a:lnTo>
                    <a:pt x="971" y="1601"/>
                  </a:lnTo>
                  <a:lnTo>
                    <a:pt x="1207" y="1719"/>
                  </a:lnTo>
                  <a:cubicBezTo>
                    <a:pt x="1259" y="1747"/>
                    <a:pt x="1312" y="1759"/>
                    <a:pt x="1364" y="1759"/>
                  </a:cubicBezTo>
                  <a:cubicBezTo>
                    <a:pt x="1583" y="1759"/>
                    <a:pt x="1767" y="1534"/>
                    <a:pt x="1693" y="1300"/>
                  </a:cubicBezTo>
                  <a:lnTo>
                    <a:pt x="1653" y="1168"/>
                  </a:lnTo>
                  <a:lnTo>
                    <a:pt x="1771" y="1050"/>
                  </a:lnTo>
                  <a:cubicBezTo>
                    <a:pt x="1850" y="958"/>
                    <a:pt x="1876" y="854"/>
                    <a:pt x="1850" y="735"/>
                  </a:cubicBezTo>
                  <a:cubicBezTo>
                    <a:pt x="1824" y="617"/>
                    <a:pt x="1745" y="526"/>
                    <a:pt x="1640" y="486"/>
                  </a:cubicBezTo>
                  <a:lnTo>
                    <a:pt x="1365" y="381"/>
                  </a:lnTo>
                  <a:lnTo>
                    <a:pt x="1273" y="198"/>
                  </a:lnTo>
                  <a:cubicBezTo>
                    <a:pt x="1214" y="66"/>
                    <a:pt x="1092" y="1"/>
                    <a:pt x="96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090;p115"/>
          <p:cNvGrpSpPr/>
          <p:nvPr/>
        </p:nvGrpSpPr>
        <p:grpSpPr>
          <a:xfrm>
            <a:off x="656694" y="1797356"/>
            <a:ext cx="284452" cy="255668"/>
            <a:chOff x="2236913" y="2709535"/>
            <a:chExt cx="316216" cy="284218"/>
          </a:xfrm>
          <a:solidFill>
            <a:srgbClr val="272F8B"/>
          </a:solidFill>
        </p:grpSpPr>
        <p:sp>
          <p:nvSpPr>
            <p:cNvPr id="115" name="Google Shape;3091;p115"/>
            <p:cNvSpPr/>
            <p:nvPr/>
          </p:nvSpPr>
          <p:spPr>
            <a:xfrm>
              <a:off x="2236913" y="2920660"/>
              <a:ext cx="85112" cy="62457"/>
            </a:xfrm>
            <a:custGeom>
              <a:avLst/>
              <a:gdLst/>
              <a:ahLst/>
              <a:cxnLst/>
              <a:rect l="l" t="t" r="r" b="b"/>
              <a:pathLst>
                <a:path w="3906" h="2866" extrusionOk="0">
                  <a:moveTo>
                    <a:pt x="2402" y="1028"/>
                  </a:moveTo>
                  <a:cubicBezTo>
                    <a:pt x="2454" y="1133"/>
                    <a:pt x="2494" y="1251"/>
                    <a:pt x="2494" y="1369"/>
                  </a:cubicBezTo>
                  <a:cubicBezTo>
                    <a:pt x="2494" y="1799"/>
                    <a:pt x="2137" y="2082"/>
                    <a:pt x="1767" y="2082"/>
                  </a:cubicBezTo>
                  <a:cubicBezTo>
                    <a:pt x="1583" y="2082"/>
                    <a:pt x="1395" y="2012"/>
                    <a:pt x="1247" y="1855"/>
                  </a:cubicBezTo>
                  <a:cubicBezTo>
                    <a:pt x="1601" y="1540"/>
                    <a:pt x="1995" y="1265"/>
                    <a:pt x="2402" y="1028"/>
                  </a:cubicBezTo>
                  <a:close/>
                  <a:moveTo>
                    <a:pt x="3601" y="1"/>
                  </a:moveTo>
                  <a:cubicBezTo>
                    <a:pt x="3575" y="1"/>
                    <a:pt x="3547" y="6"/>
                    <a:pt x="3517" y="18"/>
                  </a:cubicBezTo>
                  <a:cubicBezTo>
                    <a:pt x="2034" y="582"/>
                    <a:pt x="840" y="1448"/>
                    <a:pt x="66" y="2537"/>
                  </a:cubicBezTo>
                  <a:cubicBezTo>
                    <a:pt x="1" y="2629"/>
                    <a:pt x="27" y="2760"/>
                    <a:pt x="119" y="2826"/>
                  </a:cubicBezTo>
                  <a:cubicBezTo>
                    <a:pt x="158" y="2852"/>
                    <a:pt x="198" y="2865"/>
                    <a:pt x="237" y="2865"/>
                  </a:cubicBezTo>
                  <a:cubicBezTo>
                    <a:pt x="316" y="2865"/>
                    <a:pt x="381" y="2826"/>
                    <a:pt x="421" y="2773"/>
                  </a:cubicBezTo>
                  <a:cubicBezTo>
                    <a:pt x="578" y="2550"/>
                    <a:pt x="749" y="2340"/>
                    <a:pt x="945" y="2144"/>
                  </a:cubicBezTo>
                  <a:cubicBezTo>
                    <a:pt x="1189" y="2415"/>
                    <a:pt x="1483" y="2531"/>
                    <a:pt x="1769" y="2531"/>
                  </a:cubicBezTo>
                  <a:cubicBezTo>
                    <a:pt x="2547" y="2531"/>
                    <a:pt x="3268" y="1682"/>
                    <a:pt x="2769" y="818"/>
                  </a:cubicBezTo>
                  <a:cubicBezTo>
                    <a:pt x="3058" y="661"/>
                    <a:pt x="3360" y="530"/>
                    <a:pt x="3661" y="412"/>
                  </a:cubicBezTo>
                  <a:cubicBezTo>
                    <a:pt x="3906" y="330"/>
                    <a:pt x="3809" y="1"/>
                    <a:pt x="3601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92;p115"/>
            <p:cNvSpPr/>
            <p:nvPr/>
          </p:nvSpPr>
          <p:spPr>
            <a:xfrm>
              <a:off x="2327211" y="2797533"/>
              <a:ext cx="225919" cy="185585"/>
            </a:xfrm>
            <a:custGeom>
              <a:avLst/>
              <a:gdLst/>
              <a:ahLst/>
              <a:cxnLst/>
              <a:rect l="l" t="t" r="r" b="b"/>
              <a:pathLst>
                <a:path w="10368" h="8516" extrusionOk="0">
                  <a:moveTo>
                    <a:pt x="6957" y="420"/>
                  </a:moveTo>
                  <a:lnTo>
                    <a:pt x="6957" y="800"/>
                  </a:lnTo>
                  <a:lnTo>
                    <a:pt x="5212" y="800"/>
                  </a:lnTo>
                  <a:lnTo>
                    <a:pt x="5212" y="420"/>
                  </a:lnTo>
                  <a:close/>
                  <a:moveTo>
                    <a:pt x="4792" y="420"/>
                  </a:moveTo>
                  <a:lnTo>
                    <a:pt x="4792" y="1601"/>
                  </a:lnTo>
                  <a:lnTo>
                    <a:pt x="3322" y="1601"/>
                  </a:lnTo>
                  <a:lnTo>
                    <a:pt x="3322" y="420"/>
                  </a:lnTo>
                  <a:close/>
                  <a:moveTo>
                    <a:pt x="6957" y="1220"/>
                  </a:moveTo>
                  <a:lnTo>
                    <a:pt x="6957" y="1601"/>
                  </a:lnTo>
                  <a:lnTo>
                    <a:pt x="5212" y="1601"/>
                  </a:lnTo>
                  <a:lnTo>
                    <a:pt x="5212" y="1220"/>
                  </a:lnTo>
                  <a:close/>
                  <a:moveTo>
                    <a:pt x="6957" y="2021"/>
                  </a:moveTo>
                  <a:lnTo>
                    <a:pt x="6957" y="2388"/>
                  </a:lnTo>
                  <a:lnTo>
                    <a:pt x="3322" y="2388"/>
                  </a:lnTo>
                  <a:lnTo>
                    <a:pt x="3322" y="2021"/>
                  </a:lnTo>
                  <a:close/>
                  <a:moveTo>
                    <a:pt x="6957" y="2821"/>
                  </a:moveTo>
                  <a:lnTo>
                    <a:pt x="6957" y="3228"/>
                  </a:lnTo>
                  <a:lnTo>
                    <a:pt x="3322" y="3228"/>
                  </a:lnTo>
                  <a:lnTo>
                    <a:pt x="3322" y="2821"/>
                  </a:lnTo>
                  <a:close/>
                  <a:moveTo>
                    <a:pt x="3230" y="0"/>
                  </a:moveTo>
                  <a:cubicBezTo>
                    <a:pt x="3047" y="0"/>
                    <a:pt x="2902" y="144"/>
                    <a:pt x="2902" y="328"/>
                  </a:cubicBezTo>
                  <a:lnTo>
                    <a:pt x="2902" y="4999"/>
                  </a:lnTo>
                  <a:cubicBezTo>
                    <a:pt x="2010" y="5012"/>
                    <a:pt x="1118" y="5143"/>
                    <a:pt x="252" y="5379"/>
                  </a:cubicBezTo>
                  <a:cubicBezTo>
                    <a:pt x="1" y="5451"/>
                    <a:pt x="77" y="5796"/>
                    <a:pt x="292" y="5796"/>
                  </a:cubicBezTo>
                  <a:cubicBezTo>
                    <a:pt x="312" y="5796"/>
                    <a:pt x="334" y="5793"/>
                    <a:pt x="357" y="5786"/>
                  </a:cubicBezTo>
                  <a:cubicBezTo>
                    <a:pt x="1184" y="5563"/>
                    <a:pt x="2036" y="5445"/>
                    <a:pt x="2902" y="5432"/>
                  </a:cubicBezTo>
                  <a:lnTo>
                    <a:pt x="2902" y="5629"/>
                  </a:lnTo>
                  <a:cubicBezTo>
                    <a:pt x="2889" y="5786"/>
                    <a:pt x="3001" y="5865"/>
                    <a:pt x="3112" y="5865"/>
                  </a:cubicBezTo>
                  <a:cubicBezTo>
                    <a:pt x="3224" y="5865"/>
                    <a:pt x="3335" y="5786"/>
                    <a:pt x="3322" y="5629"/>
                  </a:cubicBezTo>
                  <a:lnTo>
                    <a:pt x="3322" y="5432"/>
                  </a:lnTo>
                  <a:cubicBezTo>
                    <a:pt x="4333" y="5445"/>
                    <a:pt x="5343" y="5602"/>
                    <a:pt x="6314" y="5917"/>
                  </a:cubicBezTo>
                  <a:cubicBezTo>
                    <a:pt x="6340" y="6639"/>
                    <a:pt x="6930" y="7216"/>
                    <a:pt x="7652" y="7216"/>
                  </a:cubicBezTo>
                  <a:cubicBezTo>
                    <a:pt x="7914" y="7216"/>
                    <a:pt x="8177" y="7138"/>
                    <a:pt x="8387" y="6993"/>
                  </a:cubicBezTo>
                  <a:cubicBezTo>
                    <a:pt x="8406" y="6987"/>
                    <a:pt x="8426" y="6983"/>
                    <a:pt x="8444" y="6983"/>
                  </a:cubicBezTo>
                  <a:cubicBezTo>
                    <a:pt x="8462" y="6983"/>
                    <a:pt x="8479" y="6987"/>
                    <a:pt x="8492" y="6993"/>
                  </a:cubicBezTo>
                  <a:cubicBezTo>
                    <a:pt x="9056" y="7387"/>
                    <a:pt x="9554" y="7872"/>
                    <a:pt x="9948" y="8423"/>
                  </a:cubicBezTo>
                  <a:cubicBezTo>
                    <a:pt x="9987" y="8489"/>
                    <a:pt x="10053" y="8515"/>
                    <a:pt x="10132" y="8515"/>
                  </a:cubicBezTo>
                  <a:cubicBezTo>
                    <a:pt x="10171" y="8515"/>
                    <a:pt x="10210" y="8502"/>
                    <a:pt x="10250" y="8476"/>
                  </a:cubicBezTo>
                  <a:cubicBezTo>
                    <a:pt x="10342" y="8410"/>
                    <a:pt x="10368" y="8279"/>
                    <a:pt x="10302" y="8187"/>
                  </a:cubicBezTo>
                  <a:lnTo>
                    <a:pt x="10302" y="8187"/>
                  </a:lnTo>
                  <a:lnTo>
                    <a:pt x="10302" y="8200"/>
                  </a:lnTo>
                  <a:cubicBezTo>
                    <a:pt x="9869" y="7597"/>
                    <a:pt x="9345" y="7085"/>
                    <a:pt x="8741" y="6665"/>
                  </a:cubicBezTo>
                  <a:cubicBezTo>
                    <a:pt x="8647" y="6598"/>
                    <a:pt x="8542" y="6565"/>
                    <a:pt x="8440" y="6565"/>
                  </a:cubicBezTo>
                  <a:cubicBezTo>
                    <a:pt x="8342" y="6565"/>
                    <a:pt x="8247" y="6595"/>
                    <a:pt x="8164" y="6652"/>
                  </a:cubicBezTo>
                  <a:cubicBezTo>
                    <a:pt x="8002" y="6759"/>
                    <a:pt x="7828" y="6807"/>
                    <a:pt x="7657" y="6807"/>
                  </a:cubicBezTo>
                  <a:cubicBezTo>
                    <a:pt x="7177" y="6807"/>
                    <a:pt x="6734" y="6424"/>
                    <a:pt x="6734" y="5891"/>
                  </a:cubicBezTo>
                  <a:cubicBezTo>
                    <a:pt x="6734" y="5734"/>
                    <a:pt x="6629" y="5589"/>
                    <a:pt x="6484" y="5537"/>
                  </a:cubicBezTo>
                  <a:cubicBezTo>
                    <a:pt x="5461" y="5196"/>
                    <a:pt x="4398" y="5025"/>
                    <a:pt x="3322" y="4999"/>
                  </a:cubicBezTo>
                  <a:lnTo>
                    <a:pt x="3322" y="3661"/>
                  </a:lnTo>
                  <a:lnTo>
                    <a:pt x="7048" y="3661"/>
                  </a:lnTo>
                  <a:cubicBezTo>
                    <a:pt x="7232" y="3661"/>
                    <a:pt x="7376" y="3503"/>
                    <a:pt x="7376" y="3333"/>
                  </a:cubicBezTo>
                  <a:lnTo>
                    <a:pt x="7376" y="328"/>
                  </a:lnTo>
                  <a:cubicBezTo>
                    <a:pt x="7376" y="144"/>
                    <a:pt x="7232" y="0"/>
                    <a:pt x="7048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93;p115"/>
            <p:cNvSpPr/>
            <p:nvPr/>
          </p:nvSpPr>
          <p:spPr>
            <a:xfrm>
              <a:off x="2444964" y="2934717"/>
              <a:ext cx="54998" cy="41253"/>
            </a:xfrm>
            <a:custGeom>
              <a:avLst/>
              <a:gdLst/>
              <a:ahLst/>
              <a:cxnLst/>
              <a:rect l="l" t="t" r="r" b="b"/>
              <a:pathLst>
                <a:path w="2524" h="1893" extrusionOk="0">
                  <a:moveTo>
                    <a:pt x="258" y="1"/>
                  </a:moveTo>
                  <a:cubicBezTo>
                    <a:pt x="131" y="1"/>
                    <a:pt x="1" y="110"/>
                    <a:pt x="57" y="278"/>
                  </a:cubicBezTo>
                  <a:cubicBezTo>
                    <a:pt x="346" y="1236"/>
                    <a:pt x="1238" y="1892"/>
                    <a:pt x="2248" y="1892"/>
                  </a:cubicBezTo>
                  <a:cubicBezTo>
                    <a:pt x="2524" y="1892"/>
                    <a:pt x="2524" y="1472"/>
                    <a:pt x="2248" y="1472"/>
                  </a:cubicBezTo>
                  <a:lnTo>
                    <a:pt x="2248" y="1459"/>
                  </a:lnTo>
                  <a:cubicBezTo>
                    <a:pt x="1421" y="1459"/>
                    <a:pt x="700" y="934"/>
                    <a:pt x="450" y="147"/>
                  </a:cubicBezTo>
                  <a:cubicBezTo>
                    <a:pt x="420" y="45"/>
                    <a:pt x="340" y="1"/>
                    <a:pt x="25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94;p115"/>
            <p:cNvSpPr/>
            <p:nvPr/>
          </p:nvSpPr>
          <p:spPr>
            <a:xfrm>
              <a:off x="2303046" y="2958776"/>
              <a:ext cx="40813" cy="34977"/>
            </a:xfrm>
            <a:custGeom>
              <a:avLst/>
              <a:gdLst/>
              <a:ahLst/>
              <a:cxnLst/>
              <a:rect l="l" t="t" r="r" b="b"/>
              <a:pathLst>
                <a:path w="1873" h="1605" extrusionOk="0">
                  <a:moveTo>
                    <a:pt x="1060" y="416"/>
                  </a:moveTo>
                  <a:cubicBezTo>
                    <a:pt x="1259" y="416"/>
                    <a:pt x="1453" y="569"/>
                    <a:pt x="1453" y="801"/>
                  </a:cubicBezTo>
                  <a:cubicBezTo>
                    <a:pt x="1453" y="1011"/>
                    <a:pt x="1282" y="1182"/>
                    <a:pt x="1072" y="1182"/>
                  </a:cubicBezTo>
                  <a:cubicBezTo>
                    <a:pt x="731" y="1182"/>
                    <a:pt x="561" y="775"/>
                    <a:pt x="797" y="526"/>
                  </a:cubicBezTo>
                  <a:cubicBezTo>
                    <a:pt x="872" y="450"/>
                    <a:pt x="967" y="416"/>
                    <a:pt x="1060" y="416"/>
                  </a:cubicBezTo>
                  <a:close/>
                  <a:moveTo>
                    <a:pt x="1056" y="1"/>
                  </a:moveTo>
                  <a:cubicBezTo>
                    <a:pt x="346" y="1"/>
                    <a:pt x="0" y="858"/>
                    <a:pt x="495" y="1366"/>
                  </a:cubicBezTo>
                  <a:cubicBezTo>
                    <a:pt x="660" y="1531"/>
                    <a:pt x="863" y="1604"/>
                    <a:pt x="1061" y="1604"/>
                  </a:cubicBezTo>
                  <a:cubicBezTo>
                    <a:pt x="1476" y="1604"/>
                    <a:pt x="1873" y="1281"/>
                    <a:pt x="1873" y="801"/>
                  </a:cubicBezTo>
                  <a:cubicBezTo>
                    <a:pt x="1873" y="355"/>
                    <a:pt x="1519" y="1"/>
                    <a:pt x="1072" y="1"/>
                  </a:cubicBezTo>
                  <a:cubicBezTo>
                    <a:pt x="1067" y="1"/>
                    <a:pt x="1062" y="1"/>
                    <a:pt x="1056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95;p115"/>
            <p:cNvSpPr/>
            <p:nvPr/>
          </p:nvSpPr>
          <p:spPr>
            <a:xfrm>
              <a:off x="2393300" y="2950778"/>
              <a:ext cx="37762" cy="32340"/>
            </a:xfrm>
            <a:custGeom>
              <a:avLst/>
              <a:gdLst/>
              <a:ahLst/>
              <a:cxnLst/>
              <a:rect l="l" t="t" r="r" b="b"/>
              <a:pathLst>
                <a:path w="1733" h="1484" extrusionOk="0">
                  <a:moveTo>
                    <a:pt x="986" y="422"/>
                  </a:moveTo>
                  <a:cubicBezTo>
                    <a:pt x="1154" y="422"/>
                    <a:pt x="1313" y="551"/>
                    <a:pt x="1313" y="748"/>
                  </a:cubicBezTo>
                  <a:cubicBezTo>
                    <a:pt x="1300" y="919"/>
                    <a:pt x="1168" y="1063"/>
                    <a:pt x="985" y="1063"/>
                  </a:cubicBezTo>
                  <a:cubicBezTo>
                    <a:pt x="709" y="1063"/>
                    <a:pt x="565" y="722"/>
                    <a:pt x="762" y="512"/>
                  </a:cubicBezTo>
                  <a:cubicBezTo>
                    <a:pt x="828" y="450"/>
                    <a:pt x="908" y="422"/>
                    <a:pt x="986" y="422"/>
                  </a:cubicBezTo>
                  <a:close/>
                  <a:moveTo>
                    <a:pt x="985" y="1"/>
                  </a:moveTo>
                  <a:cubicBezTo>
                    <a:pt x="329" y="1"/>
                    <a:pt x="1" y="801"/>
                    <a:pt x="473" y="1260"/>
                  </a:cubicBezTo>
                  <a:cubicBezTo>
                    <a:pt x="623" y="1414"/>
                    <a:pt x="809" y="1483"/>
                    <a:pt x="992" y="1483"/>
                  </a:cubicBezTo>
                  <a:cubicBezTo>
                    <a:pt x="1370" y="1483"/>
                    <a:pt x="1732" y="1190"/>
                    <a:pt x="1732" y="748"/>
                  </a:cubicBezTo>
                  <a:cubicBezTo>
                    <a:pt x="1732" y="329"/>
                    <a:pt x="1404" y="1"/>
                    <a:pt x="985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96;p115"/>
            <p:cNvSpPr/>
            <p:nvPr/>
          </p:nvSpPr>
          <p:spPr>
            <a:xfrm>
              <a:off x="2242644" y="2887274"/>
              <a:ext cx="129040" cy="57816"/>
            </a:xfrm>
            <a:custGeom>
              <a:avLst/>
              <a:gdLst/>
              <a:ahLst/>
              <a:cxnLst/>
              <a:rect l="l" t="t" r="r" b="b"/>
              <a:pathLst>
                <a:path w="5922" h="2653" extrusionOk="0">
                  <a:moveTo>
                    <a:pt x="5627" y="1"/>
                  </a:moveTo>
                  <a:cubicBezTo>
                    <a:pt x="5619" y="1"/>
                    <a:pt x="5611" y="1"/>
                    <a:pt x="5603" y="2"/>
                  </a:cubicBezTo>
                  <a:cubicBezTo>
                    <a:pt x="3477" y="251"/>
                    <a:pt x="1535" y="1065"/>
                    <a:pt x="144" y="2285"/>
                  </a:cubicBezTo>
                  <a:cubicBezTo>
                    <a:pt x="0" y="2416"/>
                    <a:pt x="92" y="2652"/>
                    <a:pt x="289" y="2652"/>
                  </a:cubicBezTo>
                  <a:cubicBezTo>
                    <a:pt x="341" y="2652"/>
                    <a:pt x="381" y="2639"/>
                    <a:pt x="420" y="2600"/>
                  </a:cubicBezTo>
                  <a:cubicBezTo>
                    <a:pt x="1758" y="1432"/>
                    <a:pt x="3608" y="658"/>
                    <a:pt x="5642" y="422"/>
                  </a:cubicBezTo>
                  <a:cubicBezTo>
                    <a:pt x="5922" y="396"/>
                    <a:pt x="5881" y="1"/>
                    <a:pt x="5627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97;p115"/>
            <p:cNvSpPr/>
            <p:nvPr/>
          </p:nvSpPr>
          <p:spPr>
            <a:xfrm>
              <a:off x="2424176" y="2887841"/>
              <a:ext cx="73214" cy="26086"/>
            </a:xfrm>
            <a:custGeom>
              <a:avLst/>
              <a:gdLst/>
              <a:ahLst/>
              <a:cxnLst/>
              <a:rect l="l" t="t" r="r" b="b"/>
              <a:pathLst>
                <a:path w="3360" h="1197" extrusionOk="0">
                  <a:moveTo>
                    <a:pt x="224" y="1"/>
                  </a:moveTo>
                  <a:cubicBezTo>
                    <a:pt x="117" y="1"/>
                    <a:pt x="25" y="76"/>
                    <a:pt x="1" y="186"/>
                  </a:cubicBezTo>
                  <a:lnTo>
                    <a:pt x="14" y="186"/>
                  </a:lnTo>
                  <a:cubicBezTo>
                    <a:pt x="1" y="304"/>
                    <a:pt x="79" y="409"/>
                    <a:pt x="197" y="422"/>
                  </a:cubicBezTo>
                  <a:cubicBezTo>
                    <a:pt x="1155" y="553"/>
                    <a:pt x="2087" y="802"/>
                    <a:pt x="2979" y="1183"/>
                  </a:cubicBezTo>
                  <a:cubicBezTo>
                    <a:pt x="3005" y="1196"/>
                    <a:pt x="3031" y="1196"/>
                    <a:pt x="3071" y="1196"/>
                  </a:cubicBezTo>
                  <a:cubicBezTo>
                    <a:pt x="3294" y="1196"/>
                    <a:pt x="3359" y="881"/>
                    <a:pt x="3150" y="789"/>
                  </a:cubicBezTo>
                  <a:cubicBezTo>
                    <a:pt x="2218" y="396"/>
                    <a:pt x="1247" y="133"/>
                    <a:pt x="250" y="2"/>
                  </a:cubicBezTo>
                  <a:cubicBezTo>
                    <a:pt x="241" y="1"/>
                    <a:pt x="233" y="1"/>
                    <a:pt x="224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098;p115"/>
            <p:cNvSpPr/>
            <p:nvPr/>
          </p:nvSpPr>
          <p:spPr>
            <a:xfrm>
              <a:off x="2501727" y="2913098"/>
              <a:ext cx="44844" cy="32275"/>
            </a:xfrm>
            <a:custGeom>
              <a:avLst/>
              <a:gdLst/>
              <a:ahLst/>
              <a:cxnLst/>
              <a:rect l="l" t="t" r="r" b="b"/>
              <a:pathLst>
                <a:path w="2058" h="1481" extrusionOk="0">
                  <a:moveTo>
                    <a:pt x="301" y="0"/>
                  </a:moveTo>
                  <a:cubicBezTo>
                    <a:pt x="112" y="0"/>
                    <a:pt x="0" y="295"/>
                    <a:pt x="220" y="404"/>
                  </a:cubicBezTo>
                  <a:lnTo>
                    <a:pt x="207" y="404"/>
                  </a:lnTo>
                  <a:cubicBezTo>
                    <a:pt x="732" y="693"/>
                    <a:pt x="1231" y="1034"/>
                    <a:pt x="1690" y="1428"/>
                  </a:cubicBezTo>
                  <a:cubicBezTo>
                    <a:pt x="1726" y="1464"/>
                    <a:pt x="1776" y="1481"/>
                    <a:pt x="1827" y="1481"/>
                  </a:cubicBezTo>
                  <a:cubicBezTo>
                    <a:pt x="1887" y="1481"/>
                    <a:pt x="1949" y="1457"/>
                    <a:pt x="1992" y="1415"/>
                  </a:cubicBezTo>
                  <a:cubicBezTo>
                    <a:pt x="2057" y="1323"/>
                    <a:pt x="2057" y="1192"/>
                    <a:pt x="1965" y="1113"/>
                  </a:cubicBezTo>
                  <a:cubicBezTo>
                    <a:pt x="1493" y="693"/>
                    <a:pt x="968" y="339"/>
                    <a:pt x="417" y="37"/>
                  </a:cubicBezTo>
                  <a:cubicBezTo>
                    <a:pt x="377" y="12"/>
                    <a:pt x="337" y="0"/>
                    <a:pt x="30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099;p115"/>
            <p:cNvSpPr/>
            <p:nvPr/>
          </p:nvSpPr>
          <p:spPr>
            <a:xfrm>
              <a:off x="2248353" y="2709535"/>
              <a:ext cx="126382" cy="108309"/>
            </a:xfrm>
            <a:custGeom>
              <a:avLst/>
              <a:gdLst/>
              <a:ahLst/>
              <a:cxnLst/>
              <a:rect l="l" t="t" r="r" b="b"/>
              <a:pathLst>
                <a:path w="5800" h="4970" extrusionOk="0">
                  <a:moveTo>
                    <a:pt x="4094" y="1217"/>
                  </a:moveTo>
                  <a:cubicBezTo>
                    <a:pt x="4212" y="1362"/>
                    <a:pt x="4304" y="1519"/>
                    <a:pt x="4370" y="1690"/>
                  </a:cubicBezTo>
                  <a:lnTo>
                    <a:pt x="3084" y="1690"/>
                  </a:lnTo>
                  <a:cubicBezTo>
                    <a:pt x="2795" y="1663"/>
                    <a:pt x="2795" y="1243"/>
                    <a:pt x="3084" y="1217"/>
                  </a:cubicBezTo>
                  <a:close/>
                  <a:moveTo>
                    <a:pt x="2480" y="430"/>
                  </a:moveTo>
                  <a:cubicBezTo>
                    <a:pt x="2887" y="430"/>
                    <a:pt x="3294" y="561"/>
                    <a:pt x="3648" y="797"/>
                  </a:cubicBezTo>
                  <a:lnTo>
                    <a:pt x="3084" y="797"/>
                  </a:lnTo>
                  <a:cubicBezTo>
                    <a:pt x="2205" y="797"/>
                    <a:pt x="2205" y="2109"/>
                    <a:pt x="3084" y="2109"/>
                  </a:cubicBezTo>
                  <a:lnTo>
                    <a:pt x="4501" y="2109"/>
                  </a:lnTo>
                  <a:cubicBezTo>
                    <a:pt x="4527" y="2241"/>
                    <a:pt x="4540" y="2359"/>
                    <a:pt x="4540" y="2490"/>
                  </a:cubicBezTo>
                  <a:cubicBezTo>
                    <a:pt x="4540" y="2634"/>
                    <a:pt x="4514" y="2792"/>
                    <a:pt x="4488" y="2936"/>
                  </a:cubicBezTo>
                  <a:lnTo>
                    <a:pt x="3700" y="2936"/>
                  </a:lnTo>
                  <a:cubicBezTo>
                    <a:pt x="3412" y="2936"/>
                    <a:pt x="3412" y="3369"/>
                    <a:pt x="3700" y="3369"/>
                  </a:cubicBezTo>
                  <a:lnTo>
                    <a:pt x="4343" y="3369"/>
                  </a:lnTo>
                  <a:cubicBezTo>
                    <a:pt x="4002" y="4091"/>
                    <a:pt x="3281" y="4550"/>
                    <a:pt x="2480" y="4550"/>
                  </a:cubicBezTo>
                  <a:cubicBezTo>
                    <a:pt x="2126" y="4550"/>
                    <a:pt x="1785" y="4458"/>
                    <a:pt x="1483" y="4287"/>
                  </a:cubicBezTo>
                  <a:cubicBezTo>
                    <a:pt x="1732" y="4222"/>
                    <a:pt x="1929" y="4025"/>
                    <a:pt x="1982" y="3763"/>
                  </a:cubicBezTo>
                  <a:lnTo>
                    <a:pt x="2310" y="3763"/>
                  </a:lnTo>
                  <a:cubicBezTo>
                    <a:pt x="2651" y="3763"/>
                    <a:pt x="2940" y="3500"/>
                    <a:pt x="2966" y="3159"/>
                  </a:cubicBezTo>
                  <a:cubicBezTo>
                    <a:pt x="2979" y="2792"/>
                    <a:pt x="2690" y="2477"/>
                    <a:pt x="2323" y="2477"/>
                  </a:cubicBezTo>
                  <a:lnTo>
                    <a:pt x="1837" y="2477"/>
                  </a:lnTo>
                  <a:cubicBezTo>
                    <a:pt x="1562" y="2477"/>
                    <a:pt x="1562" y="2897"/>
                    <a:pt x="1837" y="2897"/>
                  </a:cubicBezTo>
                  <a:lnTo>
                    <a:pt x="2323" y="2897"/>
                  </a:lnTo>
                  <a:cubicBezTo>
                    <a:pt x="2375" y="2897"/>
                    <a:pt x="2441" y="2923"/>
                    <a:pt x="2480" y="2975"/>
                  </a:cubicBezTo>
                  <a:cubicBezTo>
                    <a:pt x="2520" y="3015"/>
                    <a:pt x="2546" y="3067"/>
                    <a:pt x="2546" y="3133"/>
                  </a:cubicBezTo>
                  <a:cubicBezTo>
                    <a:pt x="2533" y="3251"/>
                    <a:pt x="2428" y="3343"/>
                    <a:pt x="2310" y="3343"/>
                  </a:cubicBezTo>
                  <a:lnTo>
                    <a:pt x="1851" y="3343"/>
                  </a:lnTo>
                  <a:cubicBezTo>
                    <a:pt x="1693" y="3343"/>
                    <a:pt x="1562" y="3474"/>
                    <a:pt x="1562" y="3631"/>
                  </a:cubicBezTo>
                  <a:cubicBezTo>
                    <a:pt x="1562" y="3776"/>
                    <a:pt x="1457" y="3881"/>
                    <a:pt x="1313" y="3881"/>
                  </a:cubicBezTo>
                  <a:lnTo>
                    <a:pt x="971" y="3881"/>
                  </a:lnTo>
                  <a:cubicBezTo>
                    <a:pt x="709" y="3605"/>
                    <a:pt x="538" y="3264"/>
                    <a:pt x="460" y="2897"/>
                  </a:cubicBezTo>
                  <a:lnTo>
                    <a:pt x="945" y="2897"/>
                  </a:lnTo>
                  <a:cubicBezTo>
                    <a:pt x="1234" y="2897"/>
                    <a:pt x="1234" y="2477"/>
                    <a:pt x="945" y="2477"/>
                  </a:cubicBezTo>
                  <a:lnTo>
                    <a:pt x="420" y="2477"/>
                  </a:lnTo>
                  <a:cubicBezTo>
                    <a:pt x="420" y="2241"/>
                    <a:pt x="473" y="1991"/>
                    <a:pt x="552" y="1768"/>
                  </a:cubicBezTo>
                  <a:lnTo>
                    <a:pt x="1076" y="1768"/>
                  </a:lnTo>
                  <a:cubicBezTo>
                    <a:pt x="1352" y="1768"/>
                    <a:pt x="1352" y="1348"/>
                    <a:pt x="1076" y="1348"/>
                  </a:cubicBezTo>
                  <a:lnTo>
                    <a:pt x="775" y="1348"/>
                  </a:lnTo>
                  <a:cubicBezTo>
                    <a:pt x="1155" y="771"/>
                    <a:pt x="1798" y="430"/>
                    <a:pt x="2480" y="430"/>
                  </a:cubicBezTo>
                  <a:close/>
                  <a:moveTo>
                    <a:pt x="2491" y="0"/>
                  </a:moveTo>
                  <a:cubicBezTo>
                    <a:pt x="1219" y="0"/>
                    <a:pt x="1" y="990"/>
                    <a:pt x="1" y="2490"/>
                  </a:cubicBezTo>
                  <a:cubicBezTo>
                    <a:pt x="1" y="3854"/>
                    <a:pt x="1103" y="4970"/>
                    <a:pt x="2480" y="4970"/>
                  </a:cubicBezTo>
                  <a:cubicBezTo>
                    <a:pt x="4685" y="4970"/>
                    <a:pt x="5800" y="2293"/>
                    <a:pt x="4225" y="732"/>
                  </a:cubicBezTo>
                  <a:cubicBezTo>
                    <a:pt x="3720" y="227"/>
                    <a:pt x="3100" y="0"/>
                    <a:pt x="249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00;p115"/>
            <p:cNvSpPr/>
            <p:nvPr/>
          </p:nvSpPr>
          <p:spPr>
            <a:xfrm>
              <a:off x="2280384" y="2738911"/>
              <a:ext cx="14316" cy="9458"/>
            </a:xfrm>
            <a:custGeom>
              <a:avLst/>
              <a:gdLst/>
              <a:ahLst/>
              <a:cxnLst/>
              <a:rect l="l" t="t" r="r" b="b"/>
              <a:pathLst>
                <a:path w="657" h="434" extrusionOk="0">
                  <a:moveTo>
                    <a:pt x="289" y="0"/>
                  </a:moveTo>
                  <a:cubicBezTo>
                    <a:pt x="0" y="0"/>
                    <a:pt x="0" y="420"/>
                    <a:pt x="289" y="433"/>
                  </a:cubicBezTo>
                  <a:lnTo>
                    <a:pt x="381" y="433"/>
                  </a:lnTo>
                  <a:cubicBezTo>
                    <a:pt x="656" y="433"/>
                    <a:pt x="656" y="0"/>
                    <a:pt x="38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01;p115"/>
            <p:cNvSpPr/>
            <p:nvPr/>
          </p:nvSpPr>
          <p:spPr>
            <a:xfrm>
              <a:off x="2374996" y="2730608"/>
              <a:ext cx="41771" cy="38486"/>
            </a:xfrm>
            <a:custGeom>
              <a:avLst/>
              <a:gdLst/>
              <a:ahLst/>
              <a:cxnLst/>
              <a:rect l="l" t="t" r="r" b="b"/>
              <a:pathLst>
                <a:path w="1917" h="1766" extrusionOk="0">
                  <a:moveTo>
                    <a:pt x="946" y="539"/>
                  </a:moveTo>
                  <a:lnTo>
                    <a:pt x="972" y="604"/>
                  </a:lnTo>
                  <a:cubicBezTo>
                    <a:pt x="1011" y="683"/>
                    <a:pt x="1077" y="736"/>
                    <a:pt x="1155" y="775"/>
                  </a:cubicBezTo>
                  <a:lnTo>
                    <a:pt x="1352" y="841"/>
                  </a:lnTo>
                  <a:lnTo>
                    <a:pt x="1274" y="919"/>
                  </a:lnTo>
                  <a:cubicBezTo>
                    <a:pt x="1195" y="1011"/>
                    <a:pt x="1155" y="1142"/>
                    <a:pt x="1195" y="1260"/>
                  </a:cubicBezTo>
                  <a:lnTo>
                    <a:pt x="1103" y="1208"/>
                  </a:lnTo>
                  <a:cubicBezTo>
                    <a:pt x="1051" y="1182"/>
                    <a:pt x="995" y="1169"/>
                    <a:pt x="941" y="1169"/>
                  </a:cubicBezTo>
                  <a:cubicBezTo>
                    <a:pt x="887" y="1169"/>
                    <a:pt x="834" y="1182"/>
                    <a:pt x="788" y="1208"/>
                  </a:cubicBezTo>
                  <a:lnTo>
                    <a:pt x="683" y="1260"/>
                  </a:lnTo>
                  <a:cubicBezTo>
                    <a:pt x="723" y="1142"/>
                    <a:pt x="683" y="1011"/>
                    <a:pt x="604" y="919"/>
                  </a:cubicBezTo>
                  <a:lnTo>
                    <a:pt x="526" y="841"/>
                  </a:lnTo>
                  <a:lnTo>
                    <a:pt x="723" y="775"/>
                  </a:lnTo>
                  <a:cubicBezTo>
                    <a:pt x="801" y="736"/>
                    <a:pt x="867" y="683"/>
                    <a:pt x="906" y="604"/>
                  </a:cubicBezTo>
                  <a:lnTo>
                    <a:pt x="946" y="539"/>
                  </a:lnTo>
                  <a:close/>
                  <a:moveTo>
                    <a:pt x="959" y="1"/>
                  </a:moveTo>
                  <a:cubicBezTo>
                    <a:pt x="834" y="1"/>
                    <a:pt x="709" y="67"/>
                    <a:pt x="644" y="198"/>
                  </a:cubicBezTo>
                  <a:lnTo>
                    <a:pt x="565" y="381"/>
                  </a:lnTo>
                  <a:lnTo>
                    <a:pt x="290" y="499"/>
                  </a:lnTo>
                  <a:cubicBezTo>
                    <a:pt x="66" y="578"/>
                    <a:pt x="1" y="880"/>
                    <a:pt x="171" y="1051"/>
                  </a:cubicBezTo>
                  <a:lnTo>
                    <a:pt x="276" y="1182"/>
                  </a:lnTo>
                  <a:lnTo>
                    <a:pt x="224" y="1300"/>
                  </a:lnTo>
                  <a:cubicBezTo>
                    <a:pt x="158" y="1523"/>
                    <a:pt x="316" y="1759"/>
                    <a:pt x="552" y="1759"/>
                  </a:cubicBezTo>
                  <a:cubicBezTo>
                    <a:pt x="618" y="1759"/>
                    <a:pt x="670" y="1746"/>
                    <a:pt x="723" y="1720"/>
                  </a:cubicBezTo>
                  <a:lnTo>
                    <a:pt x="959" y="1602"/>
                  </a:lnTo>
                  <a:lnTo>
                    <a:pt x="1182" y="1720"/>
                  </a:lnTo>
                  <a:cubicBezTo>
                    <a:pt x="1237" y="1751"/>
                    <a:pt x="1294" y="1765"/>
                    <a:pt x="1350" y="1765"/>
                  </a:cubicBezTo>
                  <a:cubicBezTo>
                    <a:pt x="1571" y="1765"/>
                    <a:pt x="1764" y="1541"/>
                    <a:pt x="1680" y="1300"/>
                  </a:cubicBezTo>
                  <a:lnTo>
                    <a:pt x="1641" y="1182"/>
                  </a:lnTo>
                  <a:lnTo>
                    <a:pt x="1759" y="1051"/>
                  </a:lnTo>
                  <a:cubicBezTo>
                    <a:pt x="1916" y="880"/>
                    <a:pt x="1864" y="591"/>
                    <a:pt x="1628" y="499"/>
                  </a:cubicBezTo>
                  <a:lnTo>
                    <a:pt x="1365" y="381"/>
                  </a:lnTo>
                  <a:lnTo>
                    <a:pt x="1274" y="198"/>
                  </a:lnTo>
                  <a:cubicBezTo>
                    <a:pt x="1208" y="67"/>
                    <a:pt x="1083" y="1"/>
                    <a:pt x="95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02;p115"/>
            <p:cNvSpPr/>
            <p:nvPr/>
          </p:nvSpPr>
          <p:spPr>
            <a:xfrm>
              <a:off x="2503666" y="2837478"/>
              <a:ext cx="39745" cy="37265"/>
            </a:xfrm>
            <a:custGeom>
              <a:avLst/>
              <a:gdLst/>
              <a:ahLst/>
              <a:cxnLst/>
              <a:rect l="l" t="t" r="r" b="b"/>
              <a:pathLst>
                <a:path w="1824" h="1710" extrusionOk="0">
                  <a:moveTo>
                    <a:pt x="932" y="529"/>
                  </a:moveTo>
                  <a:lnTo>
                    <a:pt x="958" y="581"/>
                  </a:lnTo>
                  <a:cubicBezTo>
                    <a:pt x="997" y="660"/>
                    <a:pt x="1063" y="726"/>
                    <a:pt x="1142" y="752"/>
                  </a:cubicBezTo>
                  <a:lnTo>
                    <a:pt x="1312" y="817"/>
                  </a:lnTo>
                  <a:lnTo>
                    <a:pt x="1247" y="883"/>
                  </a:lnTo>
                  <a:cubicBezTo>
                    <a:pt x="1168" y="975"/>
                    <a:pt x="1142" y="1093"/>
                    <a:pt x="1168" y="1198"/>
                  </a:cubicBezTo>
                  <a:lnTo>
                    <a:pt x="1089" y="1159"/>
                  </a:lnTo>
                  <a:cubicBezTo>
                    <a:pt x="1037" y="1132"/>
                    <a:pt x="984" y="1119"/>
                    <a:pt x="932" y="1119"/>
                  </a:cubicBezTo>
                  <a:cubicBezTo>
                    <a:pt x="879" y="1119"/>
                    <a:pt x="827" y="1132"/>
                    <a:pt x="774" y="1159"/>
                  </a:cubicBezTo>
                  <a:lnTo>
                    <a:pt x="695" y="1198"/>
                  </a:lnTo>
                  <a:cubicBezTo>
                    <a:pt x="722" y="1093"/>
                    <a:pt x="695" y="975"/>
                    <a:pt x="617" y="883"/>
                  </a:cubicBezTo>
                  <a:lnTo>
                    <a:pt x="551" y="817"/>
                  </a:lnTo>
                  <a:lnTo>
                    <a:pt x="722" y="752"/>
                  </a:lnTo>
                  <a:cubicBezTo>
                    <a:pt x="800" y="726"/>
                    <a:pt x="866" y="660"/>
                    <a:pt x="905" y="581"/>
                  </a:cubicBezTo>
                  <a:lnTo>
                    <a:pt x="932" y="529"/>
                  </a:lnTo>
                  <a:close/>
                  <a:moveTo>
                    <a:pt x="938" y="1"/>
                  </a:moveTo>
                  <a:cubicBezTo>
                    <a:pt x="817" y="1"/>
                    <a:pt x="695" y="63"/>
                    <a:pt x="630" y="188"/>
                  </a:cubicBezTo>
                  <a:lnTo>
                    <a:pt x="551" y="371"/>
                  </a:lnTo>
                  <a:lnTo>
                    <a:pt x="289" y="476"/>
                  </a:lnTo>
                  <a:cubicBezTo>
                    <a:pt x="66" y="555"/>
                    <a:pt x="0" y="844"/>
                    <a:pt x="171" y="1027"/>
                  </a:cubicBezTo>
                  <a:lnTo>
                    <a:pt x="276" y="1145"/>
                  </a:lnTo>
                  <a:lnTo>
                    <a:pt x="236" y="1263"/>
                  </a:lnTo>
                  <a:cubicBezTo>
                    <a:pt x="151" y="1498"/>
                    <a:pt x="334" y="1706"/>
                    <a:pt x="553" y="1706"/>
                  </a:cubicBezTo>
                  <a:cubicBezTo>
                    <a:pt x="604" y="1706"/>
                    <a:pt x="657" y="1695"/>
                    <a:pt x="709" y="1670"/>
                  </a:cubicBezTo>
                  <a:lnTo>
                    <a:pt x="932" y="1552"/>
                  </a:lnTo>
                  <a:lnTo>
                    <a:pt x="1155" y="1670"/>
                  </a:lnTo>
                  <a:cubicBezTo>
                    <a:pt x="1207" y="1696"/>
                    <a:pt x="1260" y="1710"/>
                    <a:pt x="1312" y="1710"/>
                  </a:cubicBezTo>
                  <a:cubicBezTo>
                    <a:pt x="1548" y="1710"/>
                    <a:pt x="1706" y="1473"/>
                    <a:pt x="1640" y="1263"/>
                  </a:cubicBezTo>
                  <a:lnTo>
                    <a:pt x="1601" y="1145"/>
                  </a:lnTo>
                  <a:lnTo>
                    <a:pt x="1706" y="1027"/>
                  </a:lnTo>
                  <a:cubicBezTo>
                    <a:pt x="1784" y="935"/>
                    <a:pt x="1824" y="831"/>
                    <a:pt x="1798" y="712"/>
                  </a:cubicBezTo>
                  <a:cubicBezTo>
                    <a:pt x="1771" y="607"/>
                    <a:pt x="1693" y="516"/>
                    <a:pt x="1588" y="476"/>
                  </a:cubicBezTo>
                  <a:lnTo>
                    <a:pt x="1325" y="371"/>
                  </a:lnTo>
                  <a:lnTo>
                    <a:pt x="1247" y="188"/>
                  </a:lnTo>
                  <a:cubicBezTo>
                    <a:pt x="1181" y="63"/>
                    <a:pt x="1060" y="1"/>
                    <a:pt x="93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03;p115"/>
            <p:cNvSpPr/>
            <p:nvPr/>
          </p:nvSpPr>
          <p:spPr>
            <a:xfrm>
              <a:off x="2292390" y="2836977"/>
              <a:ext cx="40900" cy="38355"/>
            </a:xfrm>
            <a:custGeom>
              <a:avLst/>
              <a:gdLst/>
              <a:ahLst/>
              <a:cxnLst/>
              <a:rect l="l" t="t" r="r" b="b"/>
              <a:pathLst>
                <a:path w="1877" h="1760" extrusionOk="0">
                  <a:moveTo>
                    <a:pt x="971" y="526"/>
                  </a:moveTo>
                  <a:lnTo>
                    <a:pt x="997" y="604"/>
                  </a:lnTo>
                  <a:cubicBezTo>
                    <a:pt x="1037" y="670"/>
                    <a:pt x="1102" y="735"/>
                    <a:pt x="1181" y="762"/>
                  </a:cubicBezTo>
                  <a:lnTo>
                    <a:pt x="1378" y="840"/>
                  </a:lnTo>
                  <a:lnTo>
                    <a:pt x="1299" y="919"/>
                  </a:lnTo>
                  <a:cubicBezTo>
                    <a:pt x="1220" y="1011"/>
                    <a:pt x="1194" y="1129"/>
                    <a:pt x="1220" y="1247"/>
                  </a:cubicBezTo>
                  <a:lnTo>
                    <a:pt x="1128" y="1195"/>
                  </a:lnTo>
                  <a:cubicBezTo>
                    <a:pt x="1076" y="1168"/>
                    <a:pt x="1020" y="1155"/>
                    <a:pt x="966" y="1155"/>
                  </a:cubicBezTo>
                  <a:cubicBezTo>
                    <a:pt x="912" y="1155"/>
                    <a:pt x="859" y="1168"/>
                    <a:pt x="814" y="1195"/>
                  </a:cubicBezTo>
                  <a:lnTo>
                    <a:pt x="709" y="1247"/>
                  </a:lnTo>
                  <a:cubicBezTo>
                    <a:pt x="748" y="1129"/>
                    <a:pt x="709" y="1011"/>
                    <a:pt x="630" y="919"/>
                  </a:cubicBezTo>
                  <a:lnTo>
                    <a:pt x="551" y="840"/>
                  </a:lnTo>
                  <a:lnTo>
                    <a:pt x="748" y="762"/>
                  </a:lnTo>
                  <a:cubicBezTo>
                    <a:pt x="827" y="735"/>
                    <a:pt x="892" y="670"/>
                    <a:pt x="932" y="604"/>
                  </a:cubicBezTo>
                  <a:lnTo>
                    <a:pt x="971" y="526"/>
                  </a:lnTo>
                  <a:close/>
                  <a:moveTo>
                    <a:pt x="969" y="1"/>
                  </a:moveTo>
                  <a:cubicBezTo>
                    <a:pt x="846" y="1"/>
                    <a:pt x="722" y="66"/>
                    <a:pt x="656" y="198"/>
                  </a:cubicBezTo>
                  <a:lnTo>
                    <a:pt x="564" y="381"/>
                  </a:lnTo>
                  <a:lnTo>
                    <a:pt x="289" y="486"/>
                  </a:lnTo>
                  <a:cubicBezTo>
                    <a:pt x="66" y="578"/>
                    <a:pt x="0" y="867"/>
                    <a:pt x="171" y="1050"/>
                  </a:cubicBezTo>
                  <a:lnTo>
                    <a:pt x="289" y="1168"/>
                  </a:lnTo>
                  <a:lnTo>
                    <a:pt x="249" y="1300"/>
                  </a:lnTo>
                  <a:cubicBezTo>
                    <a:pt x="210" y="1431"/>
                    <a:pt x="249" y="1575"/>
                    <a:pt x="354" y="1667"/>
                  </a:cubicBezTo>
                  <a:cubicBezTo>
                    <a:pt x="407" y="1719"/>
                    <a:pt x="499" y="1759"/>
                    <a:pt x="577" y="1759"/>
                  </a:cubicBezTo>
                  <a:cubicBezTo>
                    <a:pt x="630" y="1759"/>
                    <a:pt x="695" y="1746"/>
                    <a:pt x="735" y="1719"/>
                  </a:cubicBezTo>
                  <a:lnTo>
                    <a:pt x="971" y="1601"/>
                  </a:lnTo>
                  <a:lnTo>
                    <a:pt x="1207" y="1719"/>
                  </a:lnTo>
                  <a:cubicBezTo>
                    <a:pt x="1259" y="1747"/>
                    <a:pt x="1312" y="1759"/>
                    <a:pt x="1364" y="1759"/>
                  </a:cubicBezTo>
                  <a:cubicBezTo>
                    <a:pt x="1583" y="1759"/>
                    <a:pt x="1767" y="1534"/>
                    <a:pt x="1693" y="1300"/>
                  </a:cubicBezTo>
                  <a:lnTo>
                    <a:pt x="1653" y="1168"/>
                  </a:lnTo>
                  <a:lnTo>
                    <a:pt x="1771" y="1050"/>
                  </a:lnTo>
                  <a:cubicBezTo>
                    <a:pt x="1850" y="958"/>
                    <a:pt x="1876" y="854"/>
                    <a:pt x="1850" y="735"/>
                  </a:cubicBezTo>
                  <a:cubicBezTo>
                    <a:pt x="1824" y="617"/>
                    <a:pt x="1745" y="526"/>
                    <a:pt x="1640" y="486"/>
                  </a:cubicBezTo>
                  <a:lnTo>
                    <a:pt x="1365" y="381"/>
                  </a:lnTo>
                  <a:lnTo>
                    <a:pt x="1273" y="198"/>
                  </a:lnTo>
                  <a:cubicBezTo>
                    <a:pt x="1214" y="66"/>
                    <a:pt x="1092" y="1"/>
                    <a:pt x="96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3090;p115"/>
          <p:cNvGrpSpPr/>
          <p:nvPr/>
        </p:nvGrpSpPr>
        <p:grpSpPr>
          <a:xfrm>
            <a:off x="647848" y="2402887"/>
            <a:ext cx="284452" cy="255668"/>
            <a:chOff x="2236913" y="2709535"/>
            <a:chExt cx="316216" cy="284218"/>
          </a:xfrm>
          <a:solidFill>
            <a:srgbClr val="272F8B"/>
          </a:solidFill>
        </p:grpSpPr>
        <p:sp>
          <p:nvSpPr>
            <p:cNvPr id="129" name="Google Shape;3091;p115"/>
            <p:cNvSpPr/>
            <p:nvPr/>
          </p:nvSpPr>
          <p:spPr>
            <a:xfrm>
              <a:off x="2236913" y="2920660"/>
              <a:ext cx="85112" cy="62457"/>
            </a:xfrm>
            <a:custGeom>
              <a:avLst/>
              <a:gdLst/>
              <a:ahLst/>
              <a:cxnLst/>
              <a:rect l="l" t="t" r="r" b="b"/>
              <a:pathLst>
                <a:path w="3906" h="2866" extrusionOk="0">
                  <a:moveTo>
                    <a:pt x="2402" y="1028"/>
                  </a:moveTo>
                  <a:cubicBezTo>
                    <a:pt x="2454" y="1133"/>
                    <a:pt x="2494" y="1251"/>
                    <a:pt x="2494" y="1369"/>
                  </a:cubicBezTo>
                  <a:cubicBezTo>
                    <a:pt x="2494" y="1799"/>
                    <a:pt x="2137" y="2082"/>
                    <a:pt x="1767" y="2082"/>
                  </a:cubicBezTo>
                  <a:cubicBezTo>
                    <a:pt x="1583" y="2082"/>
                    <a:pt x="1395" y="2012"/>
                    <a:pt x="1247" y="1855"/>
                  </a:cubicBezTo>
                  <a:cubicBezTo>
                    <a:pt x="1601" y="1540"/>
                    <a:pt x="1995" y="1265"/>
                    <a:pt x="2402" y="1028"/>
                  </a:cubicBezTo>
                  <a:close/>
                  <a:moveTo>
                    <a:pt x="3601" y="1"/>
                  </a:moveTo>
                  <a:cubicBezTo>
                    <a:pt x="3575" y="1"/>
                    <a:pt x="3547" y="6"/>
                    <a:pt x="3517" y="18"/>
                  </a:cubicBezTo>
                  <a:cubicBezTo>
                    <a:pt x="2034" y="582"/>
                    <a:pt x="840" y="1448"/>
                    <a:pt x="66" y="2537"/>
                  </a:cubicBezTo>
                  <a:cubicBezTo>
                    <a:pt x="1" y="2629"/>
                    <a:pt x="27" y="2760"/>
                    <a:pt x="119" y="2826"/>
                  </a:cubicBezTo>
                  <a:cubicBezTo>
                    <a:pt x="158" y="2852"/>
                    <a:pt x="198" y="2865"/>
                    <a:pt x="237" y="2865"/>
                  </a:cubicBezTo>
                  <a:cubicBezTo>
                    <a:pt x="316" y="2865"/>
                    <a:pt x="381" y="2826"/>
                    <a:pt x="421" y="2773"/>
                  </a:cubicBezTo>
                  <a:cubicBezTo>
                    <a:pt x="578" y="2550"/>
                    <a:pt x="749" y="2340"/>
                    <a:pt x="945" y="2144"/>
                  </a:cubicBezTo>
                  <a:cubicBezTo>
                    <a:pt x="1189" y="2415"/>
                    <a:pt x="1483" y="2531"/>
                    <a:pt x="1769" y="2531"/>
                  </a:cubicBezTo>
                  <a:cubicBezTo>
                    <a:pt x="2547" y="2531"/>
                    <a:pt x="3268" y="1682"/>
                    <a:pt x="2769" y="818"/>
                  </a:cubicBezTo>
                  <a:cubicBezTo>
                    <a:pt x="3058" y="661"/>
                    <a:pt x="3360" y="530"/>
                    <a:pt x="3661" y="412"/>
                  </a:cubicBezTo>
                  <a:cubicBezTo>
                    <a:pt x="3906" y="330"/>
                    <a:pt x="3809" y="1"/>
                    <a:pt x="3601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092;p115"/>
            <p:cNvSpPr/>
            <p:nvPr/>
          </p:nvSpPr>
          <p:spPr>
            <a:xfrm>
              <a:off x="2327211" y="2797533"/>
              <a:ext cx="225919" cy="185585"/>
            </a:xfrm>
            <a:custGeom>
              <a:avLst/>
              <a:gdLst/>
              <a:ahLst/>
              <a:cxnLst/>
              <a:rect l="l" t="t" r="r" b="b"/>
              <a:pathLst>
                <a:path w="10368" h="8516" extrusionOk="0">
                  <a:moveTo>
                    <a:pt x="6957" y="420"/>
                  </a:moveTo>
                  <a:lnTo>
                    <a:pt x="6957" y="800"/>
                  </a:lnTo>
                  <a:lnTo>
                    <a:pt x="5212" y="800"/>
                  </a:lnTo>
                  <a:lnTo>
                    <a:pt x="5212" y="420"/>
                  </a:lnTo>
                  <a:close/>
                  <a:moveTo>
                    <a:pt x="4792" y="420"/>
                  </a:moveTo>
                  <a:lnTo>
                    <a:pt x="4792" y="1601"/>
                  </a:lnTo>
                  <a:lnTo>
                    <a:pt x="3322" y="1601"/>
                  </a:lnTo>
                  <a:lnTo>
                    <a:pt x="3322" y="420"/>
                  </a:lnTo>
                  <a:close/>
                  <a:moveTo>
                    <a:pt x="6957" y="1220"/>
                  </a:moveTo>
                  <a:lnTo>
                    <a:pt x="6957" y="1601"/>
                  </a:lnTo>
                  <a:lnTo>
                    <a:pt x="5212" y="1601"/>
                  </a:lnTo>
                  <a:lnTo>
                    <a:pt x="5212" y="1220"/>
                  </a:lnTo>
                  <a:close/>
                  <a:moveTo>
                    <a:pt x="6957" y="2021"/>
                  </a:moveTo>
                  <a:lnTo>
                    <a:pt x="6957" y="2388"/>
                  </a:lnTo>
                  <a:lnTo>
                    <a:pt x="3322" y="2388"/>
                  </a:lnTo>
                  <a:lnTo>
                    <a:pt x="3322" y="2021"/>
                  </a:lnTo>
                  <a:close/>
                  <a:moveTo>
                    <a:pt x="6957" y="2821"/>
                  </a:moveTo>
                  <a:lnTo>
                    <a:pt x="6957" y="3228"/>
                  </a:lnTo>
                  <a:lnTo>
                    <a:pt x="3322" y="3228"/>
                  </a:lnTo>
                  <a:lnTo>
                    <a:pt x="3322" y="2821"/>
                  </a:lnTo>
                  <a:close/>
                  <a:moveTo>
                    <a:pt x="3230" y="0"/>
                  </a:moveTo>
                  <a:cubicBezTo>
                    <a:pt x="3047" y="0"/>
                    <a:pt x="2902" y="144"/>
                    <a:pt x="2902" y="328"/>
                  </a:cubicBezTo>
                  <a:lnTo>
                    <a:pt x="2902" y="4999"/>
                  </a:lnTo>
                  <a:cubicBezTo>
                    <a:pt x="2010" y="5012"/>
                    <a:pt x="1118" y="5143"/>
                    <a:pt x="252" y="5379"/>
                  </a:cubicBezTo>
                  <a:cubicBezTo>
                    <a:pt x="1" y="5451"/>
                    <a:pt x="77" y="5796"/>
                    <a:pt x="292" y="5796"/>
                  </a:cubicBezTo>
                  <a:cubicBezTo>
                    <a:pt x="312" y="5796"/>
                    <a:pt x="334" y="5793"/>
                    <a:pt x="357" y="5786"/>
                  </a:cubicBezTo>
                  <a:cubicBezTo>
                    <a:pt x="1184" y="5563"/>
                    <a:pt x="2036" y="5445"/>
                    <a:pt x="2902" y="5432"/>
                  </a:cubicBezTo>
                  <a:lnTo>
                    <a:pt x="2902" y="5629"/>
                  </a:lnTo>
                  <a:cubicBezTo>
                    <a:pt x="2889" y="5786"/>
                    <a:pt x="3001" y="5865"/>
                    <a:pt x="3112" y="5865"/>
                  </a:cubicBezTo>
                  <a:cubicBezTo>
                    <a:pt x="3224" y="5865"/>
                    <a:pt x="3335" y="5786"/>
                    <a:pt x="3322" y="5629"/>
                  </a:cubicBezTo>
                  <a:lnTo>
                    <a:pt x="3322" y="5432"/>
                  </a:lnTo>
                  <a:cubicBezTo>
                    <a:pt x="4333" y="5445"/>
                    <a:pt x="5343" y="5602"/>
                    <a:pt x="6314" y="5917"/>
                  </a:cubicBezTo>
                  <a:cubicBezTo>
                    <a:pt x="6340" y="6639"/>
                    <a:pt x="6930" y="7216"/>
                    <a:pt x="7652" y="7216"/>
                  </a:cubicBezTo>
                  <a:cubicBezTo>
                    <a:pt x="7914" y="7216"/>
                    <a:pt x="8177" y="7138"/>
                    <a:pt x="8387" y="6993"/>
                  </a:cubicBezTo>
                  <a:cubicBezTo>
                    <a:pt x="8406" y="6987"/>
                    <a:pt x="8426" y="6983"/>
                    <a:pt x="8444" y="6983"/>
                  </a:cubicBezTo>
                  <a:cubicBezTo>
                    <a:pt x="8462" y="6983"/>
                    <a:pt x="8479" y="6987"/>
                    <a:pt x="8492" y="6993"/>
                  </a:cubicBezTo>
                  <a:cubicBezTo>
                    <a:pt x="9056" y="7387"/>
                    <a:pt x="9554" y="7872"/>
                    <a:pt x="9948" y="8423"/>
                  </a:cubicBezTo>
                  <a:cubicBezTo>
                    <a:pt x="9987" y="8489"/>
                    <a:pt x="10053" y="8515"/>
                    <a:pt x="10132" y="8515"/>
                  </a:cubicBezTo>
                  <a:cubicBezTo>
                    <a:pt x="10171" y="8515"/>
                    <a:pt x="10210" y="8502"/>
                    <a:pt x="10250" y="8476"/>
                  </a:cubicBezTo>
                  <a:cubicBezTo>
                    <a:pt x="10342" y="8410"/>
                    <a:pt x="10368" y="8279"/>
                    <a:pt x="10302" y="8187"/>
                  </a:cubicBezTo>
                  <a:lnTo>
                    <a:pt x="10302" y="8187"/>
                  </a:lnTo>
                  <a:lnTo>
                    <a:pt x="10302" y="8200"/>
                  </a:lnTo>
                  <a:cubicBezTo>
                    <a:pt x="9869" y="7597"/>
                    <a:pt x="9345" y="7085"/>
                    <a:pt x="8741" y="6665"/>
                  </a:cubicBezTo>
                  <a:cubicBezTo>
                    <a:pt x="8647" y="6598"/>
                    <a:pt x="8542" y="6565"/>
                    <a:pt x="8440" y="6565"/>
                  </a:cubicBezTo>
                  <a:cubicBezTo>
                    <a:pt x="8342" y="6565"/>
                    <a:pt x="8247" y="6595"/>
                    <a:pt x="8164" y="6652"/>
                  </a:cubicBezTo>
                  <a:cubicBezTo>
                    <a:pt x="8002" y="6759"/>
                    <a:pt x="7828" y="6807"/>
                    <a:pt x="7657" y="6807"/>
                  </a:cubicBezTo>
                  <a:cubicBezTo>
                    <a:pt x="7177" y="6807"/>
                    <a:pt x="6734" y="6424"/>
                    <a:pt x="6734" y="5891"/>
                  </a:cubicBezTo>
                  <a:cubicBezTo>
                    <a:pt x="6734" y="5734"/>
                    <a:pt x="6629" y="5589"/>
                    <a:pt x="6484" y="5537"/>
                  </a:cubicBezTo>
                  <a:cubicBezTo>
                    <a:pt x="5461" y="5196"/>
                    <a:pt x="4398" y="5025"/>
                    <a:pt x="3322" y="4999"/>
                  </a:cubicBezTo>
                  <a:lnTo>
                    <a:pt x="3322" y="3661"/>
                  </a:lnTo>
                  <a:lnTo>
                    <a:pt x="7048" y="3661"/>
                  </a:lnTo>
                  <a:cubicBezTo>
                    <a:pt x="7232" y="3661"/>
                    <a:pt x="7376" y="3503"/>
                    <a:pt x="7376" y="3333"/>
                  </a:cubicBezTo>
                  <a:lnTo>
                    <a:pt x="7376" y="328"/>
                  </a:lnTo>
                  <a:cubicBezTo>
                    <a:pt x="7376" y="144"/>
                    <a:pt x="7232" y="0"/>
                    <a:pt x="7048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093;p115"/>
            <p:cNvSpPr/>
            <p:nvPr/>
          </p:nvSpPr>
          <p:spPr>
            <a:xfrm>
              <a:off x="2444964" y="2934717"/>
              <a:ext cx="54998" cy="41253"/>
            </a:xfrm>
            <a:custGeom>
              <a:avLst/>
              <a:gdLst/>
              <a:ahLst/>
              <a:cxnLst/>
              <a:rect l="l" t="t" r="r" b="b"/>
              <a:pathLst>
                <a:path w="2524" h="1893" extrusionOk="0">
                  <a:moveTo>
                    <a:pt x="258" y="1"/>
                  </a:moveTo>
                  <a:cubicBezTo>
                    <a:pt x="131" y="1"/>
                    <a:pt x="1" y="110"/>
                    <a:pt x="57" y="278"/>
                  </a:cubicBezTo>
                  <a:cubicBezTo>
                    <a:pt x="346" y="1236"/>
                    <a:pt x="1238" y="1892"/>
                    <a:pt x="2248" y="1892"/>
                  </a:cubicBezTo>
                  <a:cubicBezTo>
                    <a:pt x="2524" y="1892"/>
                    <a:pt x="2524" y="1472"/>
                    <a:pt x="2248" y="1472"/>
                  </a:cubicBezTo>
                  <a:lnTo>
                    <a:pt x="2248" y="1459"/>
                  </a:lnTo>
                  <a:cubicBezTo>
                    <a:pt x="1421" y="1459"/>
                    <a:pt x="700" y="934"/>
                    <a:pt x="450" y="147"/>
                  </a:cubicBezTo>
                  <a:cubicBezTo>
                    <a:pt x="420" y="45"/>
                    <a:pt x="340" y="1"/>
                    <a:pt x="25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094;p115"/>
            <p:cNvSpPr/>
            <p:nvPr/>
          </p:nvSpPr>
          <p:spPr>
            <a:xfrm>
              <a:off x="2303046" y="2958776"/>
              <a:ext cx="40813" cy="34977"/>
            </a:xfrm>
            <a:custGeom>
              <a:avLst/>
              <a:gdLst/>
              <a:ahLst/>
              <a:cxnLst/>
              <a:rect l="l" t="t" r="r" b="b"/>
              <a:pathLst>
                <a:path w="1873" h="1605" extrusionOk="0">
                  <a:moveTo>
                    <a:pt x="1060" y="416"/>
                  </a:moveTo>
                  <a:cubicBezTo>
                    <a:pt x="1259" y="416"/>
                    <a:pt x="1453" y="569"/>
                    <a:pt x="1453" y="801"/>
                  </a:cubicBezTo>
                  <a:cubicBezTo>
                    <a:pt x="1453" y="1011"/>
                    <a:pt x="1282" y="1182"/>
                    <a:pt x="1072" y="1182"/>
                  </a:cubicBezTo>
                  <a:cubicBezTo>
                    <a:pt x="731" y="1182"/>
                    <a:pt x="561" y="775"/>
                    <a:pt x="797" y="526"/>
                  </a:cubicBezTo>
                  <a:cubicBezTo>
                    <a:pt x="872" y="450"/>
                    <a:pt x="967" y="416"/>
                    <a:pt x="1060" y="416"/>
                  </a:cubicBezTo>
                  <a:close/>
                  <a:moveTo>
                    <a:pt x="1056" y="1"/>
                  </a:moveTo>
                  <a:cubicBezTo>
                    <a:pt x="346" y="1"/>
                    <a:pt x="0" y="858"/>
                    <a:pt x="495" y="1366"/>
                  </a:cubicBezTo>
                  <a:cubicBezTo>
                    <a:pt x="660" y="1531"/>
                    <a:pt x="863" y="1604"/>
                    <a:pt x="1061" y="1604"/>
                  </a:cubicBezTo>
                  <a:cubicBezTo>
                    <a:pt x="1476" y="1604"/>
                    <a:pt x="1873" y="1281"/>
                    <a:pt x="1873" y="801"/>
                  </a:cubicBezTo>
                  <a:cubicBezTo>
                    <a:pt x="1873" y="355"/>
                    <a:pt x="1519" y="1"/>
                    <a:pt x="1072" y="1"/>
                  </a:cubicBezTo>
                  <a:cubicBezTo>
                    <a:pt x="1067" y="1"/>
                    <a:pt x="1062" y="1"/>
                    <a:pt x="1056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095;p115"/>
            <p:cNvSpPr/>
            <p:nvPr/>
          </p:nvSpPr>
          <p:spPr>
            <a:xfrm>
              <a:off x="2393300" y="2950778"/>
              <a:ext cx="37762" cy="32340"/>
            </a:xfrm>
            <a:custGeom>
              <a:avLst/>
              <a:gdLst/>
              <a:ahLst/>
              <a:cxnLst/>
              <a:rect l="l" t="t" r="r" b="b"/>
              <a:pathLst>
                <a:path w="1733" h="1484" extrusionOk="0">
                  <a:moveTo>
                    <a:pt x="986" y="422"/>
                  </a:moveTo>
                  <a:cubicBezTo>
                    <a:pt x="1154" y="422"/>
                    <a:pt x="1313" y="551"/>
                    <a:pt x="1313" y="748"/>
                  </a:cubicBezTo>
                  <a:cubicBezTo>
                    <a:pt x="1300" y="919"/>
                    <a:pt x="1168" y="1063"/>
                    <a:pt x="985" y="1063"/>
                  </a:cubicBezTo>
                  <a:cubicBezTo>
                    <a:pt x="709" y="1063"/>
                    <a:pt x="565" y="722"/>
                    <a:pt x="762" y="512"/>
                  </a:cubicBezTo>
                  <a:cubicBezTo>
                    <a:pt x="828" y="450"/>
                    <a:pt x="908" y="422"/>
                    <a:pt x="986" y="422"/>
                  </a:cubicBezTo>
                  <a:close/>
                  <a:moveTo>
                    <a:pt x="985" y="1"/>
                  </a:moveTo>
                  <a:cubicBezTo>
                    <a:pt x="329" y="1"/>
                    <a:pt x="1" y="801"/>
                    <a:pt x="473" y="1260"/>
                  </a:cubicBezTo>
                  <a:cubicBezTo>
                    <a:pt x="623" y="1414"/>
                    <a:pt x="809" y="1483"/>
                    <a:pt x="992" y="1483"/>
                  </a:cubicBezTo>
                  <a:cubicBezTo>
                    <a:pt x="1370" y="1483"/>
                    <a:pt x="1732" y="1190"/>
                    <a:pt x="1732" y="748"/>
                  </a:cubicBezTo>
                  <a:cubicBezTo>
                    <a:pt x="1732" y="329"/>
                    <a:pt x="1404" y="1"/>
                    <a:pt x="985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096;p115"/>
            <p:cNvSpPr/>
            <p:nvPr/>
          </p:nvSpPr>
          <p:spPr>
            <a:xfrm>
              <a:off x="2242644" y="2887274"/>
              <a:ext cx="129040" cy="57816"/>
            </a:xfrm>
            <a:custGeom>
              <a:avLst/>
              <a:gdLst/>
              <a:ahLst/>
              <a:cxnLst/>
              <a:rect l="l" t="t" r="r" b="b"/>
              <a:pathLst>
                <a:path w="5922" h="2653" extrusionOk="0">
                  <a:moveTo>
                    <a:pt x="5627" y="1"/>
                  </a:moveTo>
                  <a:cubicBezTo>
                    <a:pt x="5619" y="1"/>
                    <a:pt x="5611" y="1"/>
                    <a:pt x="5603" y="2"/>
                  </a:cubicBezTo>
                  <a:cubicBezTo>
                    <a:pt x="3477" y="251"/>
                    <a:pt x="1535" y="1065"/>
                    <a:pt x="144" y="2285"/>
                  </a:cubicBezTo>
                  <a:cubicBezTo>
                    <a:pt x="0" y="2416"/>
                    <a:pt x="92" y="2652"/>
                    <a:pt x="289" y="2652"/>
                  </a:cubicBezTo>
                  <a:cubicBezTo>
                    <a:pt x="341" y="2652"/>
                    <a:pt x="381" y="2639"/>
                    <a:pt x="420" y="2600"/>
                  </a:cubicBezTo>
                  <a:cubicBezTo>
                    <a:pt x="1758" y="1432"/>
                    <a:pt x="3608" y="658"/>
                    <a:pt x="5642" y="422"/>
                  </a:cubicBezTo>
                  <a:cubicBezTo>
                    <a:pt x="5922" y="396"/>
                    <a:pt x="5881" y="1"/>
                    <a:pt x="5627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097;p115"/>
            <p:cNvSpPr/>
            <p:nvPr/>
          </p:nvSpPr>
          <p:spPr>
            <a:xfrm>
              <a:off x="2424176" y="2887841"/>
              <a:ext cx="73214" cy="26086"/>
            </a:xfrm>
            <a:custGeom>
              <a:avLst/>
              <a:gdLst/>
              <a:ahLst/>
              <a:cxnLst/>
              <a:rect l="l" t="t" r="r" b="b"/>
              <a:pathLst>
                <a:path w="3360" h="1197" extrusionOk="0">
                  <a:moveTo>
                    <a:pt x="224" y="1"/>
                  </a:moveTo>
                  <a:cubicBezTo>
                    <a:pt x="117" y="1"/>
                    <a:pt x="25" y="76"/>
                    <a:pt x="1" y="186"/>
                  </a:cubicBezTo>
                  <a:lnTo>
                    <a:pt x="14" y="186"/>
                  </a:lnTo>
                  <a:cubicBezTo>
                    <a:pt x="1" y="304"/>
                    <a:pt x="79" y="409"/>
                    <a:pt x="197" y="422"/>
                  </a:cubicBezTo>
                  <a:cubicBezTo>
                    <a:pt x="1155" y="553"/>
                    <a:pt x="2087" y="802"/>
                    <a:pt x="2979" y="1183"/>
                  </a:cubicBezTo>
                  <a:cubicBezTo>
                    <a:pt x="3005" y="1196"/>
                    <a:pt x="3031" y="1196"/>
                    <a:pt x="3071" y="1196"/>
                  </a:cubicBezTo>
                  <a:cubicBezTo>
                    <a:pt x="3294" y="1196"/>
                    <a:pt x="3359" y="881"/>
                    <a:pt x="3150" y="789"/>
                  </a:cubicBezTo>
                  <a:cubicBezTo>
                    <a:pt x="2218" y="396"/>
                    <a:pt x="1247" y="133"/>
                    <a:pt x="250" y="2"/>
                  </a:cubicBezTo>
                  <a:cubicBezTo>
                    <a:pt x="241" y="1"/>
                    <a:pt x="233" y="1"/>
                    <a:pt x="224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098;p115"/>
            <p:cNvSpPr/>
            <p:nvPr/>
          </p:nvSpPr>
          <p:spPr>
            <a:xfrm>
              <a:off x="2501727" y="2913098"/>
              <a:ext cx="44844" cy="32275"/>
            </a:xfrm>
            <a:custGeom>
              <a:avLst/>
              <a:gdLst/>
              <a:ahLst/>
              <a:cxnLst/>
              <a:rect l="l" t="t" r="r" b="b"/>
              <a:pathLst>
                <a:path w="2058" h="1481" extrusionOk="0">
                  <a:moveTo>
                    <a:pt x="301" y="0"/>
                  </a:moveTo>
                  <a:cubicBezTo>
                    <a:pt x="112" y="0"/>
                    <a:pt x="0" y="295"/>
                    <a:pt x="220" y="404"/>
                  </a:cubicBezTo>
                  <a:lnTo>
                    <a:pt x="207" y="404"/>
                  </a:lnTo>
                  <a:cubicBezTo>
                    <a:pt x="732" y="693"/>
                    <a:pt x="1231" y="1034"/>
                    <a:pt x="1690" y="1428"/>
                  </a:cubicBezTo>
                  <a:cubicBezTo>
                    <a:pt x="1726" y="1464"/>
                    <a:pt x="1776" y="1481"/>
                    <a:pt x="1827" y="1481"/>
                  </a:cubicBezTo>
                  <a:cubicBezTo>
                    <a:pt x="1887" y="1481"/>
                    <a:pt x="1949" y="1457"/>
                    <a:pt x="1992" y="1415"/>
                  </a:cubicBezTo>
                  <a:cubicBezTo>
                    <a:pt x="2057" y="1323"/>
                    <a:pt x="2057" y="1192"/>
                    <a:pt x="1965" y="1113"/>
                  </a:cubicBezTo>
                  <a:cubicBezTo>
                    <a:pt x="1493" y="693"/>
                    <a:pt x="968" y="339"/>
                    <a:pt x="417" y="37"/>
                  </a:cubicBezTo>
                  <a:cubicBezTo>
                    <a:pt x="377" y="12"/>
                    <a:pt x="337" y="0"/>
                    <a:pt x="30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099;p115"/>
            <p:cNvSpPr/>
            <p:nvPr/>
          </p:nvSpPr>
          <p:spPr>
            <a:xfrm>
              <a:off x="2248353" y="2709535"/>
              <a:ext cx="126382" cy="108309"/>
            </a:xfrm>
            <a:custGeom>
              <a:avLst/>
              <a:gdLst/>
              <a:ahLst/>
              <a:cxnLst/>
              <a:rect l="l" t="t" r="r" b="b"/>
              <a:pathLst>
                <a:path w="5800" h="4970" extrusionOk="0">
                  <a:moveTo>
                    <a:pt x="4094" y="1217"/>
                  </a:moveTo>
                  <a:cubicBezTo>
                    <a:pt x="4212" y="1362"/>
                    <a:pt x="4304" y="1519"/>
                    <a:pt x="4370" y="1690"/>
                  </a:cubicBezTo>
                  <a:lnTo>
                    <a:pt x="3084" y="1690"/>
                  </a:lnTo>
                  <a:cubicBezTo>
                    <a:pt x="2795" y="1663"/>
                    <a:pt x="2795" y="1243"/>
                    <a:pt x="3084" y="1217"/>
                  </a:cubicBezTo>
                  <a:close/>
                  <a:moveTo>
                    <a:pt x="2480" y="430"/>
                  </a:moveTo>
                  <a:cubicBezTo>
                    <a:pt x="2887" y="430"/>
                    <a:pt x="3294" y="561"/>
                    <a:pt x="3648" y="797"/>
                  </a:cubicBezTo>
                  <a:lnTo>
                    <a:pt x="3084" y="797"/>
                  </a:lnTo>
                  <a:cubicBezTo>
                    <a:pt x="2205" y="797"/>
                    <a:pt x="2205" y="2109"/>
                    <a:pt x="3084" y="2109"/>
                  </a:cubicBezTo>
                  <a:lnTo>
                    <a:pt x="4501" y="2109"/>
                  </a:lnTo>
                  <a:cubicBezTo>
                    <a:pt x="4527" y="2241"/>
                    <a:pt x="4540" y="2359"/>
                    <a:pt x="4540" y="2490"/>
                  </a:cubicBezTo>
                  <a:cubicBezTo>
                    <a:pt x="4540" y="2634"/>
                    <a:pt x="4514" y="2792"/>
                    <a:pt x="4488" y="2936"/>
                  </a:cubicBezTo>
                  <a:lnTo>
                    <a:pt x="3700" y="2936"/>
                  </a:lnTo>
                  <a:cubicBezTo>
                    <a:pt x="3412" y="2936"/>
                    <a:pt x="3412" y="3369"/>
                    <a:pt x="3700" y="3369"/>
                  </a:cubicBezTo>
                  <a:lnTo>
                    <a:pt x="4343" y="3369"/>
                  </a:lnTo>
                  <a:cubicBezTo>
                    <a:pt x="4002" y="4091"/>
                    <a:pt x="3281" y="4550"/>
                    <a:pt x="2480" y="4550"/>
                  </a:cubicBezTo>
                  <a:cubicBezTo>
                    <a:pt x="2126" y="4550"/>
                    <a:pt x="1785" y="4458"/>
                    <a:pt x="1483" y="4287"/>
                  </a:cubicBezTo>
                  <a:cubicBezTo>
                    <a:pt x="1732" y="4222"/>
                    <a:pt x="1929" y="4025"/>
                    <a:pt x="1982" y="3763"/>
                  </a:cubicBezTo>
                  <a:lnTo>
                    <a:pt x="2310" y="3763"/>
                  </a:lnTo>
                  <a:cubicBezTo>
                    <a:pt x="2651" y="3763"/>
                    <a:pt x="2940" y="3500"/>
                    <a:pt x="2966" y="3159"/>
                  </a:cubicBezTo>
                  <a:cubicBezTo>
                    <a:pt x="2979" y="2792"/>
                    <a:pt x="2690" y="2477"/>
                    <a:pt x="2323" y="2477"/>
                  </a:cubicBezTo>
                  <a:lnTo>
                    <a:pt x="1837" y="2477"/>
                  </a:lnTo>
                  <a:cubicBezTo>
                    <a:pt x="1562" y="2477"/>
                    <a:pt x="1562" y="2897"/>
                    <a:pt x="1837" y="2897"/>
                  </a:cubicBezTo>
                  <a:lnTo>
                    <a:pt x="2323" y="2897"/>
                  </a:lnTo>
                  <a:cubicBezTo>
                    <a:pt x="2375" y="2897"/>
                    <a:pt x="2441" y="2923"/>
                    <a:pt x="2480" y="2975"/>
                  </a:cubicBezTo>
                  <a:cubicBezTo>
                    <a:pt x="2520" y="3015"/>
                    <a:pt x="2546" y="3067"/>
                    <a:pt x="2546" y="3133"/>
                  </a:cubicBezTo>
                  <a:cubicBezTo>
                    <a:pt x="2533" y="3251"/>
                    <a:pt x="2428" y="3343"/>
                    <a:pt x="2310" y="3343"/>
                  </a:cubicBezTo>
                  <a:lnTo>
                    <a:pt x="1851" y="3343"/>
                  </a:lnTo>
                  <a:cubicBezTo>
                    <a:pt x="1693" y="3343"/>
                    <a:pt x="1562" y="3474"/>
                    <a:pt x="1562" y="3631"/>
                  </a:cubicBezTo>
                  <a:cubicBezTo>
                    <a:pt x="1562" y="3776"/>
                    <a:pt x="1457" y="3881"/>
                    <a:pt x="1313" y="3881"/>
                  </a:cubicBezTo>
                  <a:lnTo>
                    <a:pt x="971" y="3881"/>
                  </a:lnTo>
                  <a:cubicBezTo>
                    <a:pt x="709" y="3605"/>
                    <a:pt x="538" y="3264"/>
                    <a:pt x="460" y="2897"/>
                  </a:cubicBezTo>
                  <a:lnTo>
                    <a:pt x="945" y="2897"/>
                  </a:lnTo>
                  <a:cubicBezTo>
                    <a:pt x="1234" y="2897"/>
                    <a:pt x="1234" y="2477"/>
                    <a:pt x="945" y="2477"/>
                  </a:cubicBezTo>
                  <a:lnTo>
                    <a:pt x="420" y="2477"/>
                  </a:lnTo>
                  <a:cubicBezTo>
                    <a:pt x="420" y="2241"/>
                    <a:pt x="473" y="1991"/>
                    <a:pt x="552" y="1768"/>
                  </a:cubicBezTo>
                  <a:lnTo>
                    <a:pt x="1076" y="1768"/>
                  </a:lnTo>
                  <a:cubicBezTo>
                    <a:pt x="1352" y="1768"/>
                    <a:pt x="1352" y="1348"/>
                    <a:pt x="1076" y="1348"/>
                  </a:cubicBezTo>
                  <a:lnTo>
                    <a:pt x="775" y="1348"/>
                  </a:lnTo>
                  <a:cubicBezTo>
                    <a:pt x="1155" y="771"/>
                    <a:pt x="1798" y="430"/>
                    <a:pt x="2480" y="430"/>
                  </a:cubicBezTo>
                  <a:close/>
                  <a:moveTo>
                    <a:pt x="2491" y="0"/>
                  </a:moveTo>
                  <a:cubicBezTo>
                    <a:pt x="1219" y="0"/>
                    <a:pt x="1" y="990"/>
                    <a:pt x="1" y="2490"/>
                  </a:cubicBezTo>
                  <a:cubicBezTo>
                    <a:pt x="1" y="3854"/>
                    <a:pt x="1103" y="4970"/>
                    <a:pt x="2480" y="4970"/>
                  </a:cubicBezTo>
                  <a:cubicBezTo>
                    <a:pt x="4685" y="4970"/>
                    <a:pt x="5800" y="2293"/>
                    <a:pt x="4225" y="732"/>
                  </a:cubicBezTo>
                  <a:cubicBezTo>
                    <a:pt x="3720" y="227"/>
                    <a:pt x="3100" y="0"/>
                    <a:pt x="249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00;p115"/>
            <p:cNvSpPr/>
            <p:nvPr/>
          </p:nvSpPr>
          <p:spPr>
            <a:xfrm>
              <a:off x="2280384" y="2738911"/>
              <a:ext cx="14316" cy="9458"/>
            </a:xfrm>
            <a:custGeom>
              <a:avLst/>
              <a:gdLst/>
              <a:ahLst/>
              <a:cxnLst/>
              <a:rect l="l" t="t" r="r" b="b"/>
              <a:pathLst>
                <a:path w="657" h="434" extrusionOk="0">
                  <a:moveTo>
                    <a:pt x="289" y="0"/>
                  </a:moveTo>
                  <a:cubicBezTo>
                    <a:pt x="0" y="0"/>
                    <a:pt x="0" y="420"/>
                    <a:pt x="289" y="433"/>
                  </a:cubicBezTo>
                  <a:lnTo>
                    <a:pt x="381" y="433"/>
                  </a:lnTo>
                  <a:cubicBezTo>
                    <a:pt x="656" y="433"/>
                    <a:pt x="656" y="0"/>
                    <a:pt x="38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01;p115"/>
            <p:cNvSpPr/>
            <p:nvPr/>
          </p:nvSpPr>
          <p:spPr>
            <a:xfrm>
              <a:off x="2374996" y="2730608"/>
              <a:ext cx="41771" cy="38486"/>
            </a:xfrm>
            <a:custGeom>
              <a:avLst/>
              <a:gdLst/>
              <a:ahLst/>
              <a:cxnLst/>
              <a:rect l="l" t="t" r="r" b="b"/>
              <a:pathLst>
                <a:path w="1917" h="1766" extrusionOk="0">
                  <a:moveTo>
                    <a:pt x="946" y="539"/>
                  </a:moveTo>
                  <a:lnTo>
                    <a:pt x="972" y="604"/>
                  </a:lnTo>
                  <a:cubicBezTo>
                    <a:pt x="1011" y="683"/>
                    <a:pt x="1077" y="736"/>
                    <a:pt x="1155" y="775"/>
                  </a:cubicBezTo>
                  <a:lnTo>
                    <a:pt x="1352" y="841"/>
                  </a:lnTo>
                  <a:lnTo>
                    <a:pt x="1274" y="919"/>
                  </a:lnTo>
                  <a:cubicBezTo>
                    <a:pt x="1195" y="1011"/>
                    <a:pt x="1155" y="1142"/>
                    <a:pt x="1195" y="1260"/>
                  </a:cubicBezTo>
                  <a:lnTo>
                    <a:pt x="1103" y="1208"/>
                  </a:lnTo>
                  <a:cubicBezTo>
                    <a:pt x="1051" y="1182"/>
                    <a:pt x="995" y="1169"/>
                    <a:pt x="941" y="1169"/>
                  </a:cubicBezTo>
                  <a:cubicBezTo>
                    <a:pt x="887" y="1169"/>
                    <a:pt x="834" y="1182"/>
                    <a:pt x="788" y="1208"/>
                  </a:cubicBezTo>
                  <a:lnTo>
                    <a:pt x="683" y="1260"/>
                  </a:lnTo>
                  <a:cubicBezTo>
                    <a:pt x="723" y="1142"/>
                    <a:pt x="683" y="1011"/>
                    <a:pt x="604" y="919"/>
                  </a:cubicBezTo>
                  <a:lnTo>
                    <a:pt x="526" y="841"/>
                  </a:lnTo>
                  <a:lnTo>
                    <a:pt x="723" y="775"/>
                  </a:lnTo>
                  <a:cubicBezTo>
                    <a:pt x="801" y="736"/>
                    <a:pt x="867" y="683"/>
                    <a:pt x="906" y="604"/>
                  </a:cubicBezTo>
                  <a:lnTo>
                    <a:pt x="946" y="539"/>
                  </a:lnTo>
                  <a:close/>
                  <a:moveTo>
                    <a:pt x="959" y="1"/>
                  </a:moveTo>
                  <a:cubicBezTo>
                    <a:pt x="834" y="1"/>
                    <a:pt x="709" y="67"/>
                    <a:pt x="644" y="198"/>
                  </a:cubicBezTo>
                  <a:lnTo>
                    <a:pt x="565" y="381"/>
                  </a:lnTo>
                  <a:lnTo>
                    <a:pt x="290" y="499"/>
                  </a:lnTo>
                  <a:cubicBezTo>
                    <a:pt x="66" y="578"/>
                    <a:pt x="1" y="880"/>
                    <a:pt x="171" y="1051"/>
                  </a:cubicBezTo>
                  <a:lnTo>
                    <a:pt x="276" y="1182"/>
                  </a:lnTo>
                  <a:lnTo>
                    <a:pt x="224" y="1300"/>
                  </a:lnTo>
                  <a:cubicBezTo>
                    <a:pt x="158" y="1523"/>
                    <a:pt x="316" y="1759"/>
                    <a:pt x="552" y="1759"/>
                  </a:cubicBezTo>
                  <a:cubicBezTo>
                    <a:pt x="618" y="1759"/>
                    <a:pt x="670" y="1746"/>
                    <a:pt x="723" y="1720"/>
                  </a:cubicBezTo>
                  <a:lnTo>
                    <a:pt x="959" y="1602"/>
                  </a:lnTo>
                  <a:lnTo>
                    <a:pt x="1182" y="1720"/>
                  </a:lnTo>
                  <a:cubicBezTo>
                    <a:pt x="1237" y="1751"/>
                    <a:pt x="1294" y="1765"/>
                    <a:pt x="1350" y="1765"/>
                  </a:cubicBezTo>
                  <a:cubicBezTo>
                    <a:pt x="1571" y="1765"/>
                    <a:pt x="1764" y="1541"/>
                    <a:pt x="1680" y="1300"/>
                  </a:cubicBezTo>
                  <a:lnTo>
                    <a:pt x="1641" y="1182"/>
                  </a:lnTo>
                  <a:lnTo>
                    <a:pt x="1759" y="1051"/>
                  </a:lnTo>
                  <a:cubicBezTo>
                    <a:pt x="1916" y="880"/>
                    <a:pt x="1864" y="591"/>
                    <a:pt x="1628" y="499"/>
                  </a:cubicBezTo>
                  <a:lnTo>
                    <a:pt x="1365" y="381"/>
                  </a:lnTo>
                  <a:lnTo>
                    <a:pt x="1274" y="198"/>
                  </a:lnTo>
                  <a:cubicBezTo>
                    <a:pt x="1208" y="67"/>
                    <a:pt x="1083" y="1"/>
                    <a:pt x="95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102;p115"/>
            <p:cNvSpPr/>
            <p:nvPr/>
          </p:nvSpPr>
          <p:spPr>
            <a:xfrm>
              <a:off x="2503666" y="2837478"/>
              <a:ext cx="39745" cy="37265"/>
            </a:xfrm>
            <a:custGeom>
              <a:avLst/>
              <a:gdLst/>
              <a:ahLst/>
              <a:cxnLst/>
              <a:rect l="l" t="t" r="r" b="b"/>
              <a:pathLst>
                <a:path w="1824" h="1710" extrusionOk="0">
                  <a:moveTo>
                    <a:pt x="932" y="529"/>
                  </a:moveTo>
                  <a:lnTo>
                    <a:pt x="958" y="581"/>
                  </a:lnTo>
                  <a:cubicBezTo>
                    <a:pt x="997" y="660"/>
                    <a:pt x="1063" y="726"/>
                    <a:pt x="1142" y="752"/>
                  </a:cubicBezTo>
                  <a:lnTo>
                    <a:pt x="1312" y="817"/>
                  </a:lnTo>
                  <a:lnTo>
                    <a:pt x="1247" y="883"/>
                  </a:lnTo>
                  <a:cubicBezTo>
                    <a:pt x="1168" y="975"/>
                    <a:pt x="1142" y="1093"/>
                    <a:pt x="1168" y="1198"/>
                  </a:cubicBezTo>
                  <a:lnTo>
                    <a:pt x="1089" y="1159"/>
                  </a:lnTo>
                  <a:cubicBezTo>
                    <a:pt x="1037" y="1132"/>
                    <a:pt x="984" y="1119"/>
                    <a:pt x="932" y="1119"/>
                  </a:cubicBezTo>
                  <a:cubicBezTo>
                    <a:pt x="879" y="1119"/>
                    <a:pt x="827" y="1132"/>
                    <a:pt x="774" y="1159"/>
                  </a:cubicBezTo>
                  <a:lnTo>
                    <a:pt x="695" y="1198"/>
                  </a:lnTo>
                  <a:cubicBezTo>
                    <a:pt x="722" y="1093"/>
                    <a:pt x="695" y="975"/>
                    <a:pt x="617" y="883"/>
                  </a:cubicBezTo>
                  <a:lnTo>
                    <a:pt x="551" y="817"/>
                  </a:lnTo>
                  <a:lnTo>
                    <a:pt x="722" y="752"/>
                  </a:lnTo>
                  <a:cubicBezTo>
                    <a:pt x="800" y="726"/>
                    <a:pt x="866" y="660"/>
                    <a:pt x="905" y="581"/>
                  </a:cubicBezTo>
                  <a:lnTo>
                    <a:pt x="932" y="529"/>
                  </a:lnTo>
                  <a:close/>
                  <a:moveTo>
                    <a:pt x="938" y="1"/>
                  </a:moveTo>
                  <a:cubicBezTo>
                    <a:pt x="817" y="1"/>
                    <a:pt x="695" y="63"/>
                    <a:pt x="630" y="188"/>
                  </a:cubicBezTo>
                  <a:lnTo>
                    <a:pt x="551" y="371"/>
                  </a:lnTo>
                  <a:lnTo>
                    <a:pt x="289" y="476"/>
                  </a:lnTo>
                  <a:cubicBezTo>
                    <a:pt x="66" y="555"/>
                    <a:pt x="0" y="844"/>
                    <a:pt x="171" y="1027"/>
                  </a:cubicBezTo>
                  <a:lnTo>
                    <a:pt x="276" y="1145"/>
                  </a:lnTo>
                  <a:lnTo>
                    <a:pt x="236" y="1263"/>
                  </a:lnTo>
                  <a:cubicBezTo>
                    <a:pt x="151" y="1498"/>
                    <a:pt x="334" y="1706"/>
                    <a:pt x="553" y="1706"/>
                  </a:cubicBezTo>
                  <a:cubicBezTo>
                    <a:pt x="604" y="1706"/>
                    <a:pt x="657" y="1695"/>
                    <a:pt x="709" y="1670"/>
                  </a:cubicBezTo>
                  <a:lnTo>
                    <a:pt x="932" y="1552"/>
                  </a:lnTo>
                  <a:lnTo>
                    <a:pt x="1155" y="1670"/>
                  </a:lnTo>
                  <a:cubicBezTo>
                    <a:pt x="1207" y="1696"/>
                    <a:pt x="1260" y="1710"/>
                    <a:pt x="1312" y="1710"/>
                  </a:cubicBezTo>
                  <a:cubicBezTo>
                    <a:pt x="1548" y="1710"/>
                    <a:pt x="1706" y="1473"/>
                    <a:pt x="1640" y="1263"/>
                  </a:cubicBezTo>
                  <a:lnTo>
                    <a:pt x="1601" y="1145"/>
                  </a:lnTo>
                  <a:lnTo>
                    <a:pt x="1706" y="1027"/>
                  </a:lnTo>
                  <a:cubicBezTo>
                    <a:pt x="1784" y="935"/>
                    <a:pt x="1824" y="831"/>
                    <a:pt x="1798" y="712"/>
                  </a:cubicBezTo>
                  <a:cubicBezTo>
                    <a:pt x="1771" y="607"/>
                    <a:pt x="1693" y="516"/>
                    <a:pt x="1588" y="476"/>
                  </a:cubicBezTo>
                  <a:lnTo>
                    <a:pt x="1325" y="371"/>
                  </a:lnTo>
                  <a:lnTo>
                    <a:pt x="1247" y="188"/>
                  </a:lnTo>
                  <a:cubicBezTo>
                    <a:pt x="1181" y="63"/>
                    <a:pt x="1060" y="1"/>
                    <a:pt x="93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03;p115"/>
            <p:cNvSpPr/>
            <p:nvPr/>
          </p:nvSpPr>
          <p:spPr>
            <a:xfrm>
              <a:off x="2292390" y="2836977"/>
              <a:ext cx="40900" cy="38355"/>
            </a:xfrm>
            <a:custGeom>
              <a:avLst/>
              <a:gdLst/>
              <a:ahLst/>
              <a:cxnLst/>
              <a:rect l="l" t="t" r="r" b="b"/>
              <a:pathLst>
                <a:path w="1877" h="1760" extrusionOk="0">
                  <a:moveTo>
                    <a:pt x="971" y="526"/>
                  </a:moveTo>
                  <a:lnTo>
                    <a:pt x="997" y="604"/>
                  </a:lnTo>
                  <a:cubicBezTo>
                    <a:pt x="1037" y="670"/>
                    <a:pt x="1102" y="735"/>
                    <a:pt x="1181" y="762"/>
                  </a:cubicBezTo>
                  <a:lnTo>
                    <a:pt x="1378" y="840"/>
                  </a:lnTo>
                  <a:lnTo>
                    <a:pt x="1299" y="919"/>
                  </a:lnTo>
                  <a:cubicBezTo>
                    <a:pt x="1220" y="1011"/>
                    <a:pt x="1194" y="1129"/>
                    <a:pt x="1220" y="1247"/>
                  </a:cubicBezTo>
                  <a:lnTo>
                    <a:pt x="1128" y="1195"/>
                  </a:lnTo>
                  <a:cubicBezTo>
                    <a:pt x="1076" y="1168"/>
                    <a:pt x="1020" y="1155"/>
                    <a:pt x="966" y="1155"/>
                  </a:cubicBezTo>
                  <a:cubicBezTo>
                    <a:pt x="912" y="1155"/>
                    <a:pt x="859" y="1168"/>
                    <a:pt x="814" y="1195"/>
                  </a:cubicBezTo>
                  <a:lnTo>
                    <a:pt x="709" y="1247"/>
                  </a:lnTo>
                  <a:cubicBezTo>
                    <a:pt x="748" y="1129"/>
                    <a:pt x="709" y="1011"/>
                    <a:pt x="630" y="919"/>
                  </a:cubicBezTo>
                  <a:lnTo>
                    <a:pt x="551" y="840"/>
                  </a:lnTo>
                  <a:lnTo>
                    <a:pt x="748" y="762"/>
                  </a:lnTo>
                  <a:cubicBezTo>
                    <a:pt x="827" y="735"/>
                    <a:pt x="892" y="670"/>
                    <a:pt x="932" y="604"/>
                  </a:cubicBezTo>
                  <a:lnTo>
                    <a:pt x="971" y="526"/>
                  </a:lnTo>
                  <a:close/>
                  <a:moveTo>
                    <a:pt x="969" y="1"/>
                  </a:moveTo>
                  <a:cubicBezTo>
                    <a:pt x="846" y="1"/>
                    <a:pt x="722" y="66"/>
                    <a:pt x="656" y="198"/>
                  </a:cubicBezTo>
                  <a:lnTo>
                    <a:pt x="564" y="381"/>
                  </a:lnTo>
                  <a:lnTo>
                    <a:pt x="289" y="486"/>
                  </a:lnTo>
                  <a:cubicBezTo>
                    <a:pt x="66" y="578"/>
                    <a:pt x="0" y="867"/>
                    <a:pt x="171" y="1050"/>
                  </a:cubicBezTo>
                  <a:lnTo>
                    <a:pt x="289" y="1168"/>
                  </a:lnTo>
                  <a:lnTo>
                    <a:pt x="249" y="1300"/>
                  </a:lnTo>
                  <a:cubicBezTo>
                    <a:pt x="210" y="1431"/>
                    <a:pt x="249" y="1575"/>
                    <a:pt x="354" y="1667"/>
                  </a:cubicBezTo>
                  <a:cubicBezTo>
                    <a:pt x="407" y="1719"/>
                    <a:pt x="499" y="1759"/>
                    <a:pt x="577" y="1759"/>
                  </a:cubicBezTo>
                  <a:cubicBezTo>
                    <a:pt x="630" y="1759"/>
                    <a:pt x="695" y="1746"/>
                    <a:pt x="735" y="1719"/>
                  </a:cubicBezTo>
                  <a:lnTo>
                    <a:pt x="971" y="1601"/>
                  </a:lnTo>
                  <a:lnTo>
                    <a:pt x="1207" y="1719"/>
                  </a:lnTo>
                  <a:cubicBezTo>
                    <a:pt x="1259" y="1747"/>
                    <a:pt x="1312" y="1759"/>
                    <a:pt x="1364" y="1759"/>
                  </a:cubicBezTo>
                  <a:cubicBezTo>
                    <a:pt x="1583" y="1759"/>
                    <a:pt x="1767" y="1534"/>
                    <a:pt x="1693" y="1300"/>
                  </a:cubicBezTo>
                  <a:lnTo>
                    <a:pt x="1653" y="1168"/>
                  </a:lnTo>
                  <a:lnTo>
                    <a:pt x="1771" y="1050"/>
                  </a:lnTo>
                  <a:cubicBezTo>
                    <a:pt x="1850" y="958"/>
                    <a:pt x="1876" y="854"/>
                    <a:pt x="1850" y="735"/>
                  </a:cubicBezTo>
                  <a:cubicBezTo>
                    <a:pt x="1824" y="617"/>
                    <a:pt x="1745" y="526"/>
                    <a:pt x="1640" y="486"/>
                  </a:cubicBezTo>
                  <a:lnTo>
                    <a:pt x="1365" y="381"/>
                  </a:lnTo>
                  <a:lnTo>
                    <a:pt x="1273" y="198"/>
                  </a:lnTo>
                  <a:cubicBezTo>
                    <a:pt x="1214" y="66"/>
                    <a:pt x="1092" y="1"/>
                    <a:pt x="96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3090;p115"/>
          <p:cNvGrpSpPr/>
          <p:nvPr/>
        </p:nvGrpSpPr>
        <p:grpSpPr>
          <a:xfrm>
            <a:off x="647848" y="2864374"/>
            <a:ext cx="284452" cy="255668"/>
            <a:chOff x="2236913" y="2709535"/>
            <a:chExt cx="316216" cy="284218"/>
          </a:xfrm>
          <a:solidFill>
            <a:srgbClr val="272F8B"/>
          </a:solidFill>
        </p:grpSpPr>
        <p:sp>
          <p:nvSpPr>
            <p:cNvPr id="143" name="Google Shape;3091;p115"/>
            <p:cNvSpPr/>
            <p:nvPr/>
          </p:nvSpPr>
          <p:spPr>
            <a:xfrm>
              <a:off x="2236913" y="2920660"/>
              <a:ext cx="85112" cy="62457"/>
            </a:xfrm>
            <a:custGeom>
              <a:avLst/>
              <a:gdLst/>
              <a:ahLst/>
              <a:cxnLst/>
              <a:rect l="l" t="t" r="r" b="b"/>
              <a:pathLst>
                <a:path w="3906" h="2866" extrusionOk="0">
                  <a:moveTo>
                    <a:pt x="2402" y="1028"/>
                  </a:moveTo>
                  <a:cubicBezTo>
                    <a:pt x="2454" y="1133"/>
                    <a:pt x="2494" y="1251"/>
                    <a:pt x="2494" y="1369"/>
                  </a:cubicBezTo>
                  <a:cubicBezTo>
                    <a:pt x="2494" y="1799"/>
                    <a:pt x="2137" y="2082"/>
                    <a:pt x="1767" y="2082"/>
                  </a:cubicBezTo>
                  <a:cubicBezTo>
                    <a:pt x="1583" y="2082"/>
                    <a:pt x="1395" y="2012"/>
                    <a:pt x="1247" y="1855"/>
                  </a:cubicBezTo>
                  <a:cubicBezTo>
                    <a:pt x="1601" y="1540"/>
                    <a:pt x="1995" y="1265"/>
                    <a:pt x="2402" y="1028"/>
                  </a:cubicBezTo>
                  <a:close/>
                  <a:moveTo>
                    <a:pt x="3601" y="1"/>
                  </a:moveTo>
                  <a:cubicBezTo>
                    <a:pt x="3575" y="1"/>
                    <a:pt x="3547" y="6"/>
                    <a:pt x="3517" y="18"/>
                  </a:cubicBezTo>
                  <a:cubicBezTo>
                    <a:pt x="2034" y="582"/>
                    <a:pt x="840" y="1448"/>
                    <a:pt x="66" y="2537"/>
                  </a:cubicBezTo>
                  <a:cubicBezTo>
                    <a:pt x="1" y="2629"/>
                    <a:pt x="27" y="2760"/>
                    <a:pt x="119" y="2826"/>
                  </a:cubicBezTo>
                  <a:cubicBezTo>
                    <a:pt x="158" y="2852"/>
                    <a:pt x="198" y="2865"/>
                    <a:pt x="237" y="2865"/>
                  </a:cubicBezTo>
                  <a:cubicBezTo>
                    <a:pt x="316" y="2865"/>
                    <a:pt x="381" y="2826"/>
                    <a:pt x="421" y="2773"/>
                  </a:cubicBezTo>
                  <a:cubicBezTo>
                    <a:pt x="578" y="2550"/>
                    <a:pt x="749" y="2340"/>
                    <a:pt x="945" y="2144"/>
                  </a:cubicBezTo>
                  <a:cubicBezTo>
                    <a:pt x="1189" y="2415"/>
                    <a:pt x="1483" y="2531"/>
                    <a:pt x="1769" y="2531"/>
                  </a:cubicBezTo>
                  <a:cubicBezTo>
                    <a:pt x="2547" y="2531"/>
                    <a:pt x="3268" y="1682"/>
                    <a:pt x="2769" y="818"/>
                  </a:cubicBezTo>
                  <a:cubicBezTo>
                    <a:pt x="3058" y="661"/>
                    <a:pt x="3360" y="530"/>
                    <a:pt x="3661" y="412"/>
                  </a:cubicBezTo>
                  <a:cubicBezTo>
                    <a:pt x="3906" y="330"/>
                    <a:pt x="3809" y="1"/>
                    <a:pt x="3601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092;p115"/>
            <p:cNvSpPr/>
            <p:nvPr/>
          </p:nvSpPr>
          <p:spPr>
            <a:xfrm>
              <a:off x="2327211" y="2797533"/>
              <a:ext cx="225919" cy="185585"/>
            </a:xfrm>
            <a:custGeom>
              <a:avLst/>
              <a:gdLst/>
              <a:ahLst/>
              <a:cxnLst/>
              <a:rect l="l" t="t" r="r" b="b"/>
              <a:pathLst>
                <a:path w="10368" h="8516" extrusionOk="0">
                  <a:moveTo>
                    <a:pt x="6957" y="420"/>
                  </a:moveTo>
                  <a:lnTo>
                    <a:pt x="6957" y="800"/>
                  </a:lnTo>
                  <a:lnTo>
                    <a:pt x="5212" y="800"/>
                  </a:lnTo>
                  <a:lnTo>
                    <a:pt x="5212" y="420"/>
                  </a:lnTo>
                  <a:close/>
                  <a:moveTo>
                    <a:pt x="4792" y="420"/>
                  </a:moveTo>
                  <a:lnTo>
                    <a:pt x="4792" y="1601"/>
                  </a:lnTo>
                  <a:lnTo>
                    <a:pt x="3322" y="1601"/>
                  </a:lnTo>
                  <a:lnTo>
                    <a:pt x="3322" y="420"/>
                  </a:lnTo>
                  <a:close/>
                  <a:moveTo>
                    <a:pt x="6957" y="1220"/>
                  </a:moveTo>
                  <a:lnTo>
                    <a:pt x="6957" y="1601"/>
                  </a:lnTo>
                  <a:lnTo>
                    <a:pt x="5212" y="1601"/>
                  </a:lnTo>
                  <a:lnTo>
                    <a:pt x="5212" y="1220"/>
                  </a:lnTo>
                  <a:close/>
                  <a:moveTo>
                    <a:pt x="6957" y="2021"/>
                  </a:moveTo>
                  <a:lnTo>
                    <a:pt x="6957" y="2388"/>
                  </a:lnTo>
                  <a:lnTo>
                    <a:pt x="3322" y="2388"/>
                  </a:lnTo>
                  <a:lnTo>
                    <a:pt x="3322" y="2021"/>
                  </a:lnTo>
                  <a:close/>
                  <a:moveTo>
                    <a:pt x="6957" y="2821"/>
                  </a:moveTo>
                  <a:lnTo>
                    <a:pt x="6957" y="3228"/>
                  </a:lnTo>
                  <a:lnTo>
                    <a:pt x="3322" y="3228"/>
                  </a:lnTo>
                  <a:lnTo>
                    <a:pt x="3322" y="2821"/>
                  </a:lnTo>
                  <a:close/>
                  <a:moveTo>
                    <a:pt x="3230" y="0"/>
                  </a:moveTo>
                  <a:cubicBezTo>
                    <a:pt x="3047" y="0"/>
                    <a:pt x="2902" y="144"/>
                    <a:pt x="2902" y="328"/>
                  </a:cubicBezTo>
                  <a:lnTo>
                    <a:pt x="2902" y="4999"/>
                  </a:lnTo>
                  <a:cubicBezTo>
                    <a:pt x="2010" y="5012"/>
                    <a:pt x="1118" y="5143"/>
                    <a:pt x="252" y="5379"/>
                  </a:cubicBezTo>
                  <a:cubicBezTo>
                    <a:pt x="1" y="5451"/>
                    <a:pt x="77" y="5796"/>
                    <a:pt x="292" y="5796"/>
                  </a:cubicBezTo>
                  <a:cubicBezTo>
                    <a:pt x="312" y="5796"/>
                    <a:pt x="334" y="5793"/>
                    <a:pt x="357" y="5786"/>
                  </a:cubicBezTo>
                  <a:cubicBezTo>
                    <a:pt x="1184" y="5563"/>
                    <a:pt x="2036" y="5445"/>
                    <a:pt x="2902" y="5432"/>
                  </a:cubicBezTo>
                  <a:lnTo>
                    <a:pt x="2902" y="5629"/>
                  </a:lnTo>
                  <a:cubicBezTo>
                    <a:pt x="2889" y="5786"/>
                    <a:pt x="3001" y="5865"/>
                    <a:pt x="3112" y="5865"/>
                  </a:cubicBezTo>
                  <a:cubicBezTo>
                    <a:pt x="3224" y="5865"/>
                    <a:pt x="3335" y="5786"/>
                    <a:pt x="3322" y="5629"/>
                  </a:cubicBezTo>
                  <a:lnTo>
                    <a:pt x="3322" y="5432"/>
                  </a:lnTo>
                  <a:cubicBezTo>
                    <a:pt x="4333" y="5445"/>
                    <a:pt x="5343" y="5602"/>
                    <a:pt x="6314" y="5917"/>
                  </a:cubicBezTo>
                  <a:cubicBezTo>
                    <a:pt x="6340" y="6639"/>
                    <a:pt x="6930" y="7216"/>
                    <a:pt x="7652" y="7216"/>
                  </a:cubicBezTo>
                  <a:cubicBezTo>
                    <a:pt x="7914" y="7216"/>
                    <a:pt x="8177" y="7138"/>
                    <a:pt x="8387" y="6993"/>
                  </a:cubicBezTo>
                  <a:cubicBezTo>
                    <a:pt x="8406" y="6987"/>
                    <a:pt x="8426" y="6983"/>
                    <a:pt x="8444" y="6983"/>
                  </a:cubicBezTo>
                  <a:cubicBezTo>
                    <a:pt x="8462" y="6983"/>
                    <a:pt x="8479" y="6987"/>
                    <a:pt x="8492" y="6993"/>
                  </a:cubicBezTo>
                  <a:cubicBezTo>
                    <a:pt x="9056" y="7387"/>
                    <a:pt x="9554" y="7872"/>
                    <a:pt x="9948" y="8423"/>
                  </a:cubicBezTo>
                  <a:cubicBezTo>
                    <a:pt x="9987" y="8489"/>
                    <a:pt x="10053" y="8515"/>
                    <a:pt x="10132" y="8515"/>
                  </a:cubicBezTo>
                  <a:cubicBezTo>
                    <a:pt x="10171" y="8515"/>
                    <a:pt x="10210" y="8502"/>
                    <a:pt x="10250" y="8476"/>
                  </a:cubicBezTo>
                  <a:cubicBezTo>
                    <a:pt x="10342" y="8410"/>
                    <a:pt x="10368" y="8279"/>
                    <a:pt x="10302" y="8187"/>
                  </a:cubicBezTo>
                  <a:lnTo>
                    <a:pt x="10302" y="8187"/>
                  </a:lnTo>
                  <a:lnTo>
                    <a:pt x="10302" y="8200"/>
                  </a:lnTo>
                  <a:cubicBezTo>
                    <a:pt x="9869" y="7597"/>
                    <a:pt x="9345" y="7085"/>
                    <a:pt x="8741" y="6665"/>
                  </a:cubicBezTo>
                  <a:cubicBezTo>
                    <a:pt x="8647" y="6598"/>
                    <a:pt x="8542" y="6565"/>
                    <a:pt x="8440" y="6565"/>
                  </a:cubicBezTo>
                  <a:cubicBezTo>
                    <a:pt x="8342" y="6565"/>
                    <a:pt x="8247" y="6595"/>
                    <a:pt x="8164" y="6652"/>
                  </a:cubicBezTo>
                  <a:cubicBezTo>
                    <a:pt x="8002" y="6759"/>
                    <a:pt x="7828" y="6807"/>
                    <a:pt x="7657" y="6807"/>
                  </a:cubicBezTo>
                  <a:cubicBezTo>
                    <a:pt x="7177" y="6807"/>
                    <a:pt x="6734" y="6424"/>
                    <a:pt x="6734" y="5891"/>
                  </a:cubicBezTo>
                  <a:cubicBezTo>
                    <a:pt x="6734" y="5734"/>
                    <a:pt x="6629" y="5589"/>
                    <a:pt x="6484" y="5537"/>
                  </a:cubicBezTo>
                  <a:cubicBezTo>
                    <a:pt x="5461" y="5196"/>
                    <a:pt x="4398" y="5025"/>
                    <a:pt x="3322" y="4999"/>
                  </a:cubicBezTo>
                  <a:lnTo>
                    <a:pt x="3322" y="3661"/>
                  </a:lnTo>
                  <a:lnTo>
                    <a:pt x="7048" y="3661"/>
                  </a:lnTo>
                  <a:cubicBezTo>
                    <a:pt x="7232" y="3661"/>
                    <a:pt x="7376" y="3503"/>
                    <a:pt x="7376" y="3333"/>
                  </a:cubicBezTo>
                  <a:lnTo>
                    <a:pt x="7376" y="328"/>
                  </a:lnTo>
                  <a:cubicBezTo>
                    <a:pt x="7376" y="144"/>
                    <a:pt x="7232" y="0"/>
                    <a:pt x="7048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093;p115"/>
            <p:cNvSpPr/>
            <p:nvPr/>
          </p:nvSpPr>
          <p:spPr>
            <a:xfrm>
              <a:off x="2444964" y="2934717"/>
              <a:ext cx="54998" cy="41253"/>
            </a:xfrm>
            <a:custGeom>
              <a:avLst/>
              <a:gdLst/>
              <a:ahLst/>
              <a:cxnLst/>
              <a:rect l="l" t="t" r="r" b="b"/>
              <a:pathLst>
                <a:path w="2524" h="1893" extrusionOk="0">
                  <a:moveTo>
                    <a:pt x="258" y="1"/>
                  </a:moveTo>
                  <a:cubicBezTo>
                    <a:pt x="131" y="1"/>
                    <a:pt x="1" y="110"/>
                    <a:pt x="57" y="278"/>
                  </a:cubicBezTo>
                  <a:cubicBezTo>
                    <a:pt x="346" y="1236"/>
                    <a:pt x="1238" y="1892"/>
                    <a:pt x="2248" y="1892"/>
                  </a:cubicBezTo>
                  <a:cubicBezTo>
                    <a:pt x="2524" y="1892"/>
                    <a:pt x="2524" y="1472"/>
                    <a:pt x="2248" y="1472"/>
                  </a:cubicBezTo>
                  <a:lnTo>
                    <a:pt x="2248" y="1459"/>
                  </a:lnTo>
                  <a:cubicBezTo>
                    <a:pt x="1421" y="1459"/>
                    <a:pt x="700" y="934"/>
                    <a:pt x="450" y="147"/>
                  </a:cubicBezTo>
                  <a:cubicBezTo>
                    <a:pt x="420" y="45"/>
                    <a:pt x="340" y="1"/>
                    <a:pt x="25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094;p115"/>
            <p:cNvSpPr/>
            <p:nvPr/>
          </p:nvSpPr>
          <p:spPr>
            <a:xfrm>
              <a:off x="2303046" y="2958776"/>
              <a:ext cx="40813" cy="34977"/>
            </a:xfrm>
            <a:custGeom>
              <a:avLst/>
              <a:gdLst/>
              <a:ahLst/>
              <a:cxnLst/>
              <a:rect l="l" t="t" r="r" b="b"/>
              <a:pathLst>
                <a:path w="1873" h="1605" extrusionOk="0">
                  <a:moveTo>
                    <a:pt x="1060" y="416"/>
                  </a:moveTo>
                  <a:cubicBezTo>
                    <a:pt x="1259" y="416"/>
                    <a:pt x="1453" y="569"/>
                    <a:pt x="1453" y="801"/>
                  </a:cubicBezTo>
                  <a:cubicBezTo>
                    <a:pt x="1453" y="1011"/>
                    <a:pt x="1282" y="1182"/>
                    <a:pt x="1072" y="1182"/>
                  </a:cubicBezTo>
                  <a:cubicBezTo>
                    <a:pt x="731" y="1182"/>
                    <a:pt x="561" y="775"/>
                    <a:pt x="797" y="526"/>
                  </a:cubicBezTo>
                  <a:cubicBezTo>
                    <a:pt x="872" y="450"/>
                    <a:pt x="967" y="416"/>
                    <a:pt x="1060" y="416"/>
                  </a:cubicBezTo>
                  <a:close/>
                  <a:moveTo>
                    <a:pt x="1056" y="1"/>
                  </a:moveTo>
                  <a:cubicBezTo>
                    <a:pt x="346" y="1"/>
                    <a:pt x="0" y="858"/>
                    <a:pt x="495" y="1366"/>
                  </a:cubicBezTo>
                  <a:cubicBezTo>
                    <a:pt x="660" y="1531"/>
                    <a:pt x="863" y="1604"/>
                    <a:pt x="1061" y="1604"/>
                  </a:cubicBezTo>
                  <a:cubicBezTo>
                    <a:pt x="1476" y="1604"/>
                    <a:pt x="1873" y="1281"/>
                    <a:pt x="1873" y="801"/>
                  </a:cubicBezTo>
                  <a:cubicBezTo>
                    <a:pt x="1873" y="355"/>
                    <a:pt x="1519" y="1"/>
                    <a:pt x="1072" y="1"/>
                  </a:cubicBezTo>
                  <a:cubicBezTo>
                    <a:pt x="1067" y="1"/>
                    <a:pt x="1062" y="1"/>
                    <a:pt x="1056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095;p115"/>
            <p:cNvSpPr/>
            <p:nvPr/>
          </p:nvSpPr>
          <p:spPr>
            <a:xfrm>
              <a:off x="2393300" y="2950778"/>
              <a:ext cx="37762" cy="32340"/>
            </a:xfrm>
            <a:custGeom>
              <a:avLst/>
              <a:gdLst/>
              <a:ahLst/>
              <a:cxnLst/>
              <a:rect l="l" t="t" r="r" b="b"/>
              <a:pathLst>
                <a:path w="1733" h="1484" extrusionOk="0">
                  <a:moveTo>
                    <a:pt x="986" y="422"/>
                  </a:moveTo>
                  <a:cubicBezTo>
                    <a:pt x="1154" y="422"/>
                    <a:pt x="1313" y="551"/>
                    <a:pt x="1313" y="748"/>
                  </a:cubicBezTo>
                  <a:cubicBezTo>
                    <a:pt x="1300" y="919"/>
                    <a:pt x="1168" y="1063"/>
                    <a:pt x="985" y="1063"/>
                  </a:cubicBezTo>
                  <a:cubicBezTo>
                    <a:pt x="709" y="1063"/>
                    <a:pt x="565" y="722"/>
                    <a:pt x="762" y="512"/>
                  </a:cubicBezTo>
                  <a:cubicBezTo>
                    <a:pt x="828" y="450"/>
                    <a:pt x="908" y="422"/>
                    <a:pt x="986" y="422"/>
                  </a:cubicBezTo>
                  <a:close/>
                  <a:moveTo>
                    <a:pt x="985" y="1"/>
                  </a:moveTo>
                  <a:cubicBezTo>
                    <a:pt x="329" y="1"/>
                    <a:pt x="1" y="801"/>
                    <a:pt x="473" y="1260"/>
                  </a:cubicBezTo>
                  <a:cubicBezTo>
                    <a:pt x="623" y="1414"/>
                    <a:pt x="809" y="1483"/>
                    <a:pt x="992" y="1483"/>
                  </a:cubicBezTo>
                  <a:cubicBezTo>
                    <a:pt x="1370" y="1483"/>
                    <a:pt x="1732" y="1190"/>
                    <a:pt x="1732" y="748"/>
                  </a:cubicBezTo>
                  <a:cubicBezTo>
                    <a:pt x="1732" y="329"/>
                    <a:pt x="1404" y="1"/>
                    <a:pt x="985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096;p115"/>
            <p:cNvSpPr/>
            <p:nvPr/>
          </p:nvSpPr>
          <p:spPr>
            <a:xfrm>
              <a:off x="2242644" y="2887274"/>
              <a:ext cx="129040" cy="57816"/>
            </a:xfrm>
            <a:custGeom>
              <a:avLst/>
              <a:gdLst/>
              <a:ahLst/>
              <a:cxnLst/>
              <a:rect l="l" t="t" r="r" b="b"/>
              <a:pathLst>
                <a:path w="5922" h="2653" extrusionOk="0">
                  <a:moveTo>
                    <a:pt x="5627" y="1"/>
                  </a:moveTo>
                  <a:cubicBezTo>
                    <a:pt x="5619" y="1"/>
                    <a:pt x="5611" y="1"/>
                    <a:pt x="5603" y="2"/>
                  </a:cubicBezTo>
                  <a:cubicBezTo>
                    <a:pt x="3477" y="251"/>
                    <a:pt x="1535" y="1065"/>
                    <a:pt x="144" y="2285"/>
                  </a:cubicBezTo>
                  <a:cubicBezTo>
                    <a:pt x="0" y="2416"/>
                    <a:pt x="92" y="2652"/>
                    <a:pt x="289" y="2652"/>
                  </a:cubicBezTo>
                  <a:cubicBezTo>
                    <a:pt x="341" y="2652"/>
                    <a:pt x="381" y="2639"/>
                    <a:pt x="420" y="2600"/>
                  </a:cubicBezTo>
                  <a:cubicBezTo>
                    <a:pt x="1758" y="1432"/>
                    <a:pt x="3608" y="658"/>
                    <a:pt x="5642" y="422"/>
                  </a:cubicBezTo>
                  <a:cubicBezTo>
                    <a:pt x="5922" y="396"/>
                    <a:pt x="5881" y="1"/>
                    <a:pt x="5627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097;p115"/>
            <p:cNvSpPr/>
            <p:nvPr/>
          </p:nvSpPr>
          <p:spPr>
            <a:xfrm>
              <a:off x="2424176" y="2887841"/>
              <a:ext cx="73214" cy="26086"/>
            </a:xfrm>
            <a:custGeom>
              <a:avLst/>
              <a:gdLst/>
              <a:ahLst/>
              <a:cxnLst/>
              <a:rect l="l" t="t" r="r" b="b"/>
              <a:pathLst>
                <a:path w="3360" h="1197" extrusionOk="0">
                  <a:moveTo>
                    <a:pt x="224" y="1"/>
                  </a:moveTo>
                  <a:cubicBezTo>
                    <a:pt x="117" y="1"/>
                    <a:pt x="25" y="76"/>
                    <a:pt x="1" y="186"/>
                  </a:cubicBezTo>
                  <a:lnTo>
                    <a:pt x="14" y="186"/>
                  </a:lnTo>
                  <a:cubicBezTo>
                    <a:pt x="1" y="304"/>
                    <a:pt x="79" y="409"/>
                    <a:pt x="197" y="422"/>
                  </a:cubicBezTo>
                  <a:cubicBezTo>
                    <a:pt x="1155" y="553"/>
                    <a:pt x="2087" y="802"/>
                    <a:pt x="2979" y="1183"/>
                  </a:cubicBezTo>
                  <a:cubicBezTo>
                    <a:pt x="3005" y="1196"/>
                    <a:pt x="3031" y="1196"/>
                    <a:pt x="3071" y="1196"/>
                  </a:cubicBezTo>
                  <a:cubicBezTo>
                    <a:pt x="3294" y="1196"/>
                    <a:pt x="3359" y="881"/>
                    <a:pt x="3150" y="789"/>
                  </a:cubicBezTo>
                  <a:cubicBezTo>
                    <a:pt x="2218" y="396"/>
                    <a:pt x="1247" y="133"/>
                    <a:pt x="250" y="2"/>
                  </a:cubicBezTo>
                  <a:cubicBezTo>
                    <a:pt x="241" y="1"/>
                    <a:pt x="233" y="1"/>
                    <a:pt x="224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098;p115"/>
            <p:cNvSpPr/>
            <p:nvPr/>
          </p:nvSpPr>
          <p:spPr>
            <a:xfrm>
              <a:off x="2501727" y="2913098"/>
              <a:ext cx="44844" cy="32275"/>
            </a:xfrm>
            <a:custGeom>
              <a:avLst/>
              <a:gdLst/>
              <a:ahLst/>
              <a:cxnLst/>
              <a:rect l="l" t="t" r="r" b="b"/>
              <a:pathLst>
                <a:path w="2058" h="1481" extrusionOk="0">
                  <a:moveTo>
                    <a:pt x="301" y="0"/>
                  </a:moveTo>
                  <a:cubicBezTo>
                    <a:pt x="112" y="0"/>
                    <a:pt x="0" y="295"/>
                    <a:pt x="220" y="404"/>
                  </a:cubicBezTo>
                  <a:lnTo>
                    <a:pt x="207" y="404"/>
                  </a:lnTo>
                  <a:cubicBezTo>
                    <a:pt x="732" y="693"/>
                    <a:pt x="1231" y="1034"/>
                    <a:pt x="1690" y="1428"/>
                  </a:cubicBezTo>
                  <a:cubicBezTo>
                    <a:pt x="1726" y="1464"/>
                    <a:pt x="1776" y="1481"/>
                    <a:pt x="1827" y="1481"/>
                  </a:cubicBezTo>
                  <a:cubicBezTo>
                    <a:pt x="1887" y="1481"/>
                    <a:pt x="1949" y="1457"/>
                    <a:pt x="1992" y="1415"/>
                  </a:cubicBezTo>
                  <a:cubicBezTo>
                    <a:pt x="2057" y="1323"/>
                    <a:pt x="2057" y="1192"/>
                    <a:pt x="1965" y="1113"/>
                  </a:cubicBezTo>
                  <a:cubicBezTo>
                    <a:pt x="1493" y="693"/>
                    <a:pt x="968" y="339"/>
                    <a:pt x="417" y="37"/>
                  </a:cubicBezTo>
                  <a:cubicBezTo>
                    <a:pt x="377" y="12"/>
                    <a:pt x="337" y="0"/>
                    <a:pt x="30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099;p115"/>
            <p:cNvSpPr/>
            <p:nvPr/>
          </p:nvSpPr>
          <p:spPr>
            <a:xfrm>
              <a:off x="2248353" y="2709535"/>
              <a:ext cx="126382" cy="108309"/>
            </a:xfrm>
            <a:custGeom>
              <a:avLst/>
              <a:gdLst/>
              <a:ahLst/>
              <a:cxnLst/>
              <a:rect l="l" t="t" r="r" b="b"/>
              <a:pathLst>
                <a:path w="5800" h="4970" extrusionOk="0">
                  <a:moveTo>
                    <a:pt x="4094" y="1217"/>
                  </a:moveTo>
                  <a:cubicBezTo>
                    <a:pt x="4212" y="1362"/>
                    <a:pt x="4304" y="1519"/>
                    <a:pt x="4370" y="1690"/>
                  </a:cubicBezTo>
                  <a:lnTo>
                    <a:pt x="3084" y="1690"/>
                  </a:lnTo>
                  <a:cubicBezTo>
                    <a:pt x="2795" y="1663"/>
                    <a:pt x="2795" y="1243"/>
                    <a:pt x="3084" y="1217"/>
                  </a:cubicBezTo>
                  <a:close/>
                  <a:moveTo>
                    <a:pt x="2480" y="430"/>
                  </a:moveTo>
                  <a:cubicBezTo>
                    <a:pt x="2887" y="430"/>
                    <a:pt x="3294" y="561"/>
                    <a:pt x="3648" y="797"/>
                  </a:cubicBezTo>
                  <a:lnTo>
                    <a:pt x="3084" y="797"/>
                  </a:lnTo>
                  <a:cubicBezTo>
                    <a:pt x="2205" y="797"/>
                    <a:pt x="2205" y="2109"/>
                    <a:pt x="3084" y="2109"/>
                  </a:cubicBezTo>
                  <a:lnTo>
                    <a:pt x="4501" y="2109"/>
                  </a:lnTo>
                  <a:cubicBezTo>
                    <a:pt x="4527" y="2241"/>
                    <a:pt x="4540" y="2359"/>
                    <a:pt x="4540" y="2490"/>
                  </a:cubicBezTo>
                  <a:cubicBezTo>
                    <a:pt x="4540" y="2634"/>
                    <a:pt x="4514" y="2792"/>
                    <a:pt x="4488" y="2936"/>
                  </a:cubicBezTo>
                  <a:lnTo>
                    <a:pt x="3700" y="2936"/>
                  </a:lnTo>
                  <a:cubicBezTo>
                    <a:pt x="3412" y="2936"/>
                    <a:pt x="3412" y="3369"/>
                    <a:pt x="3700" y="3369"/>
                  </a:cubicBezTo>
                  <a:lnTo>
                    <a:pt x="4343" y="3369"/>
                  </a:lnTo>
                  <a:cubicBezTo>
                    <a:pt x="4002" y="4091"/>
                    <a:pt x="3281" y="4550"/>
                    <a:pt x="2480" y="4550"/>
                  </a:cubicBezTo>
                  <a:cubicBezTo>
                    <a:pt x="2126" y="4550"/>
                    <a:pt x="1785" y="4458"/>
                    <a:pt x="1483" y="4287"/>
                  </a:cubicBezTo>
                  <a:cubicBezTo>
                    <a:pt x="1732" y="4222"/>
                    <a:pt x="1929" y="4025"/>
                    <a:pt x="1982" y="3763"/>
                  </a:cubicBezTo>
                  <a:lnTo>
                    <a:pt x="2310" y="3763"/>
                  </a:lnTo>
                  <a:cubicBezTo>
                    <a:pt x="2651" y="3763"/>
                    <a:pt x="2940" y="3500"/>
                    <a:pt x="2966" y="3159"/>
                  </a:cubicBezTo>
                  <a:cubicBezTo>
                    <a:pt x="2979" y="2792"/>
                    <a:pt x="2690" y="2477"/>
                    <a:pt x="2323" y="2477"/>
                  </a:cubicBezTo>
                  <a:lnTo>
                    <a:pt x="1837" y="2477"/>
                  </a:lnTo>
                  <a:cubicBezTo>
                    <a:pt x="1562" y="2477"/>
                    <a:pt x="1562" y="2897"/>
                    <a:pt x="1837" y="2897"/>
                  </a:cubicBezTo>
                  <a:lnTo>
                    <a:pt x="2323" y="2897"/>
                  </a:lnTo>
                  <a:cubicBezTo>
                    <a:pt x="2375" y="2897"/>
                    <a:pt x="2441" y="2923"/>
                    <a:pt x="2480" y="2975"/>
                  </a:cubicBezTo>
                  <a:cubicBezTo>
                    <a:pt x="2520" y="3015"/>
                    <a:pt x="2546" y="3067"/>
                    <a:pt x="2546" y="3133"/>
                  </a:cubicBezTo>
                  <a:cubicBezTo>
                    <a:pt x="2533" y="3251"/>
                    <a:pt x="2428" y="3343"/>
                    <a:pt x="2310" y="3343"/>
                  </a:cubicBezTo>
                  <a:lnTo>
                    <a:pt x="1851" y="3343"/>
                  </a:lnTo>
                  <a:cubicBezTo>
                    <a:pt x="1693" y="3343"/>
                    <a:pt x="1562" y="3474"/>
                    <a:pt x="1562" y="3631"/>
                  </a:cubicBezTo>
                  <a:cubicBezTo>
                    <a:pt x="1562" y="3776"/>
                    <a:pt x="1457" y="3881"/>
                    <a:pt x="1313" y="3881"/>
                  </a:cubicBezTo>
                  <a:lnTo>
                    <a:pt x="971" y="3881"/>
                  </a:lnTo>
                  <a:cubicBezTo>
                    <a:pt x="709" y="3605"/>
                    <a:pt x="538" y="3264"/>
                    <a:pt x="460" y="2897"/>
                  </a:cubicBezTo>
                  <a:lnTo>
                    <a:pt x="945" y="2897"/>
                  </a:lnTo>
                  <a:cubicBezTo>
                    <a:pt x="1234" y="2897"/>
                    <a:pt x="1234" y="2477"/>
                    <a:pt x="945" y="2477"/>
                  </a:cubicBezTo>
                  <a:lnTo>
                    <a:pt x="420" y="2477"/>
                  </a:lnTo>
                  <a:cubicBezTo>
                    <a:pt x="420" y="2241"/>
                    <a:pt x="473" y="1991"/>
                    <a:pt x="552" y="1768"/>
                  </a:cubicBezTo>
                  <a:lnTo>
                    <a:pt x="1076" y="1768"/>
                  </a:lnTo>
                  <a:cubicBezTo>
                    <a:pt x="1352" y="1768"/>
                    <a:pt x="1352" y="1348"/>
                    <a:pt x="1076" y="1348"/>
                  </a:cubicBezTo>
                  <a:lnTo>
                    <a:pt x="775" y="1348"/>
                  </a:lnTo>
                  <a:cubicBezTo>
                    <a:pt x="1155" y="771"/>
                    <a:pt x="1798" y="430"/>
                    <a:pt x="2480" y="430"/>
                  </a:cubicBezTo>
                  <a:close/>
                  <a:moveTo>
                    <a:pt x="2491" y="0"/>
                  </a:moveTo>
                  <a:cubicBezTo>
                    <a:pt x="1219" y="0"/>
                    <a:pt x="1" y="990"/>
                    <a:pt x="1" y="2490"/>
                  </a:cubicBezTo>
                  <a:cubicBezTo>
                    <a:pt x="1" y="3854"/>
                    <a:pt x="1103" y="4970"/>
                    <a:pt x="2480" y="4970"/>
                  </a:cubicBezTo>
                  <a:cubicBezTo>
                    <a:pt x="4685" y="4970"/>
                    <a:pt x="5800" y="2293"/>
                    <a:pt x="4225" y="732"/>
                  </a:cubicBezTo>
                  <a:cubicBezTo>
                    <a:pt x="3720" y="227"/>
                    <a:pt x="3100" y="0"/>
                    <a:pt x="249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100;p115"/>
            <p:cNvSpPr/>
            <p:nvPr/>
          </p:nvSpPr>
          <p:spPr>
            <a:xfrm>
              <a:off x="2280384" y="2738911"/>
              <a:ext cx="14316" cy="9458"/>
            </a:xfrm>
            <a:custGeom>
              <a:avLst/>
              <a:gdLst/>
              <a:ahLst/>
              <a:cxnLst/>
              <a:rect l="l" t="t" r="r" b="b"/>
              <a:pathLst>
                <a:path w="657" h="434" extrusionOk="0">
                  <a:moveTo>
                    <a:pt x="289" y="0"/>
                  </a:moveTo>
                  <a:cubicBezTo>
                    <a:pt x="0" y="0"/>
                    <a:pt x="0" y="420"/>
                    <a:pt x="289" y="433"/>
                  </a:cubicBezTo>
                  <a:lnTo>
                    <a:pt x="381" y="433"/>
                  </a:lnTo>
                  <a:cubicBezTo>
                    <a:pt x="656" y="433"/>
                    <a:pt x="656" y="0"/>
                    <a:pt x="38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101;p115"/>
            <p:cNvSpPr/>
            <p:nvPr/>
          </p:nvSpPr>
          <p:spPr>
            <a:xfrm>
              <a:off x="2374996" y="2730608"/>
              <a:ext cx="41771" cy="38486"/>
            </a:xfrm>
            <a:custGeom>
              <a:avLst/>
              <a:gdLst/>
              <a:ahLst/>
              <a:cxnLst/>
              <a:rect l="l" t="t" r="r" b="b"/>
              <a:pathLst>
                <a:path w="1917" h="1766" extrusionOk="0">
                  <a:moveTo>
                    <a:pt x="946" y="539"/>
                  </a:moveTo>
                  <a:lnTo>
                    <a:pt x="972" y="604"/>
                  </a:lnTo>
                  <a:cubicBezTo>
                    <a:pt x="1011" y="683"/>
                    <a:pt x="1077" y="736"/>
                    <a:pt x="1155" y="775"/>
                  </a:cubicBezTo>
                  <a:lnTo>
                    <a:pt x="1352" y="841"/>
                  </a:lnTo>
                  <a:lnTo>
                    <a:pt x="1274" y="919"/>
                  </a:lnTo>
                  <a:cubicBezTo>
                    <a:pt x="1195" y="1011"/>
                    <a:pt x="1155" y="1142"/>
                    <a:pt x="1195" y="1260"/>
                  </a:cubicBezTo>
                  <a:lnTo>
                    <a:pt x="1103" y="1208"/>
                  </a:lnTo>
                  <a:cubicBezTo>
                    <a:pt x="1051" y="1182"/>
                    <a:pt x="995" y="1169"/>
                    <a:pt x="941" y="1169"/>
                  </a:cubicBezTo>
                  <a:cubicBezTo>
                    <a:pt x="887" y="1169"/>
                    <a:pt x="834" y="1182"/>
                    <a:pt x="788" y="1208"/>
                  </a:cubicBezTo>
                  <a:lnTo>
                    <a:pt x="683" y="1260"/>
                  </a:lnTo>
                  <a:cubicBezTo>
                    <a:pt x="723" y="1142"/>
                    <a:pt x="683" y="1011"/>
                    <a:pt x="604" y="919"/>
                  </a:cubicBezTo>
                  <a:lnTo>
                    <a:pt x="526" y="841"/>
                  </a:lnTo>
                  <a:lnTo>
                    <a:pt x="723" y="775"/>
                  </a:lnTo>
                  <a:cubicBezTo>
                    <a:pt x="801" y="736"/>
                    <a:pt x="867" y="683"/>
                    <a:pt x="906" y="604"/>
                  </a:cubicBezTo>
                  <a:lnTo>
                    <a:pt x="946" y="539"/>
                  </a:lnTo>
                  <a:close/>
                  <a:moveTo>
                    <a:pt x="959" y="1"/>
                  </a:moveTo>
                  <a:cubicBezTo>
                    <a:pt x="834" y="1"/>
                    <a:pt x="709" y="67"/>
                    <a:pt x="644" y="198"/>
                  </a:cubicBezTo>
                  <a:lnTo>
                    <a:pt x="565" y="381"/>
                  </a:lnTo>
                  <a:lnTo>
                    <a:pt x="290" y="499"/>
                  </a:lnTo>
                  <a:cubicBezTo>
                    <a:pt x="66" y="578"/>
                    <a:pt x="1" y="880"/>
                    <a:pt x="171" y="1051"/>
                  </a:cubicBezTo>
                  <a:lnTo>
                    <a:pt x="276" y="1182"/>
                  </a:lnTo>
                  <a:lnTo>
                    <a:pt x="224" y="1300"/>
                  </a:lnTo>
                  <a:cubicBezTo>
                    <a:pt x="158" y="1523"/>
                    <a:pt x="316" y="1759"/>
                    <a:pt x="552" y="1759"/>
                  </a:cubicBezTo>
                  <a:cubicBezTo>
                    <a:pt x="618" y="1759"/>
                    <a:pt x="670" y="1746"/>
                    <a:pt x="723" y="1720"/>
                  </a:cubicBezTo>
                  <a:lnTo>
                    <a:pt x="959" y="1602"/>
                  </a:lnTo>
                  <a:lnTo>
                    <a:pt x="1182" y="1720"/>
                  </a:lnTo>
                  <a:cubicBezTo>
                    <a:pt x="1237" y="1751"/>
                    <a:pt x="1294" y="1765"/>
                    <a:pt x="1350" y="1765"/>
                  </a:cubicBezTo>
                  <a:cubicBezTo>
                    <a:pt x="1571" y="1765"/>
                    <a:pt x="1764" y="1541"/>
                    <a:pt x="1680" y="1300"/>
                  </a:cubicBezTo>
                  <a:lnTo>
                    <a:pt x="1641" y="1182"/>
                  </a:lnTo>
                  <a:lnTo>
                    <a:pt x="1759" y="1051"/>
                  </a:lnTo>
                  <a:cubicBezTo>
                    <a:pt x="1916" y="880"/>
                    <a:pt x="1864" y="591"/>
                    <a:pt x="1628" y="499"/>
                  </a:cubicBezTo>
                  <a:lnTo>
                    <a:pt x="1365" y="381"/>
                  </a:lnTo>
                  <a:lnTo>
                    <a:pt x="1274" y="198"/>
                  </a:lnTo>
                  <a:cubicBezTo>
                    <a:pt x="1208" y="67"/>
                    <a:pt x="1083" y="1"/>
                    <a:pt x="95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102;p115"/>
            <p:cNvSpPr/>
            <p:nvPr/>
          </p:nvSpPr>
          <p:spPr>
            <a:xfrm>
              <a:off x="2503666" y="2837478"/>
              <a:ext cx="39745" cy="37265"/>
            </a:xfrm>
            <a:custGeom>
              <a:avLst/>
              <a:gdLst/>
              <a:ahLst/>
              <a:cxnLst/>
              <a:rect l="l" t="t" r="r" b="b"/>
              <a:pathLst>
                <a:path w="1824" h="1710" extrusionOk="0">
                  <a:moveTo>
                    <a:pt x="932" y="529"/>
                  </a:moveTo>
                  <a:lnTo>
                    <a:pt x="958" y="581"/>
                  </a:lnTo>
                  <a:cubicBezTo>
                    <a:pt x="997" y="660"/>
                    <a:pt x="1063" y="726"/>
                    <a:pt x="1142" y="752"/>
                  </a:cubicBezTo>
                  <a:lnTo>
                    <a:pt x="1312" y="817"/>
                  </a:lnTo>
                  <a:lnTo>
                    <a:pt x="1247" y="883"/>
                  </a:lnTo>
                  <a:cubicBezTo>
                    <a:pt x="1168" y="975"/>
                    <a:pt x="1142" y="1093"/>
                    <a:pt x="1168" y="1198"/>
                  </a:cubicBezTo>
                  <a:lnTo>
                    <a:pt x="1089" y="1159"/>
                  </a:lnTo>
                  <a:cubicBezTo>
                    <a:pt x="1037" y="1132"/>
                    <a:pt x="984" y="1119"/>
                    <a:pt x="932" y="1119"/>
                  </a:cubicBezTo>
                  <a:cubicBezTo>
                    <a:pt x="879" y="1119"/>
                    <a:pt x="827" y="1132"/>
                    <a:pt x="774" y="1159"/>
                  </a:cubicBezTo>
                  <a:lnTo>
                    <a:pt x="695" y="1198"/>
                  </a:lnTo>
                  <a:cubicBezTo>
                    <a:pt x="722" y="1093"/>
                    <a:pt x="695" y="975"/>
                    <a:pt x="617" y="883"/>
                  </a:cubicBezTo>
                  <a:lnTo>
                    <a:pt x="551" y="817"/>
                  </a:lnTo>
                  <a:lnTo>
                    <a:pt x="722" y="752"/>
                  </a:lnTo>
                  <a:cubicBezTo>
                    <a:pt x="800" y="726"/>
                    <a:pt x="866" y="660"/>
                    <a:pt x="905" y="581"/>
                  </a:cubicBezTo>
                  <a:lnTo>
                    <a:pt x="932" y="529"/>
                  </a:lnTo>
                  <a:close/>
                  <a:moveTo>
                    <a:pt x="938" y="1"/>
                  </a:moveTo>
                  <a:cubicBezTo>
                    <a:pt x="817" y="1"/>
                    <a:pt x="695" y="63"/>
                    <a:pt x="630" y="188"/>
                  </a:cubicBezTo>
                  <a:lnTo>
                    <a:pt x="551" y="371"/>
                  </a:lnTo>
                  <a:lnTo>
                    <a:pt x="289" y="476"/>
                  </a:lnTo>
                  <a:cubicBezTo>
                    <a:pt x="66" y="555"/>
                    <a:pt x="0" y="844"/>
                    <a:pt x="171" y="1027"/>
                  </a:cubicBezTo>
                  <a:lnTo>
                    <a:pt x="276" y="1145"/>
                  </a:lnTo>
                  <a:lnTo>
                    <a:pt x="236" y="1263"/>
                  </a:lnTo>
                  <a:cubicBezTo>
                    <a:pt x="151" y="1498"/>
                    <a:pt x="334" y="1706"/>
                    <a:pt x="553" y="1706"/>
                  </a:cubicBezTo>
                  <a:cubicBezTo>
                    <a:pt x="604" y="1706"/>
                    <a:pt x="657" y="1695"/>
                    <a:pt x="709" y="1670"/>
                  </a:cubicBezTo>
                  <a:lnTo>
                    <a:pt x="932" y="1552"/>
                  </a:lnTo>
                  <a:lnTo>
                    <a:pt x="1155" y="1670"/>
                  </a:lnTo>
                  <a:cubicBezTo>
                    <a:pt x="1207" y="1696"/>
                    <a:pt x="1260" y="1710"/>
                    <a:pt x="1312" y="1710"/>
                  </a:cubicBezTo>
                  <a:cubicBezTo>
                    <a:pt x="1548" y="1710"/>
                    <a:pt x="1706" y="1473"/>
                    <a:pt x="1640" y="1263"/>
                  </a:cubicBezTo>
                  <a:lnTo>
                    <a:pt x="1601" y="1145"/>
                  </a:lnTo>
                  <a:lnTo>
                    <a:pt x="1706" y="1027"/>
                  </a:lnTo>
                  <a:cubicBezTo>
                    <a:pt x="1784" y="935"/>
                    <a:pt x="1824" y="831"/>
                    <a:pt x="1798" y="712"/>
                  </a:cubicBezTo>
                  <a:cubicBezTo>
                    <a:pt x="1771" y="607"/>
                    <a:pt x="1693" y="516"/>
                    <a:pt x="1588" y="476"/>
                  </a:cubicBezTo>
                  <a:lnTo>
                    <a:pt x="1325" y="371"/>
                  </a:lnTo>
                  <a:lnTo>
                    <a:pt x="1247" y="188"/>
                  </a:lnTo>
                  <a:cubicBezTo>
                    <a:pt x="1181" y="63"/>
                    <a:pt x="1060" y="1"/>
                    <a:pt x="93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103;p115"/>
            <p:cNvSpPr/>
            <p:nvPr/>
          </p:nvSpPr>
          <p:spPr>
            <a:xfrm>
              <a:off x="2292390" y="2836977"/>
              <a:ext cx="40900" cy="38355"/>
            </a:xfrm>
            <a:custGeom>
              <a:avLst/>
              <a:gdLst/>
              <a:ahLst/>
              <a:cxnLst/>
              <a:rect l="l" t="t" r="r" b="b"/>
              <a:pathLst>
                <a:path w="1877" h="1760" extrusionOk="0">
                  <a:moveTo>
                    <a:pt x="971" y="526"/>
                  </a:moveTo>
                  <a:lnTo>
                    <a:pt x="997" y="604"/>
                  </a:lnTo>
                  <a:cubicBezTo>
                    <a:pt x="1037" y="670"/>
                    <a:pt x="1102" y="735"/>
                    <a:pt x="1181" y="762"/>
                  </a:cubicBezTo>
                  <a:lnTo>
                    <a:pt x="1378" y="840"/>
                  </a:lnTo>
                  <a:lnTo>
                    <a:pt x="1299" y="919"/>
                  </a:lnTo>
                  <a:cubicBezTo>
                    <a:pt x="1220" y="1011"/>
                    <a:pt x="1194" y="1129"/>
                    <a:pt x="1220" y="1247"/>
                  </a:cubicBezTo>
                  <a:lnTo>
                    <a:pt x="1128" y="1195"/>
                  </a:lnTo>
                  <a:cubicBezTo>
                    <a:pt x="1076" y="1168"/>
                    <a:pt x="1020" y="1155"/>
                    <a:pt x="966" y="1155"/>
                  </a:cubicBezTo>
                  <a:cubicBezTo>
                    <a:pt x="912" y="1155"/>
                    <a:pt x="859" y="1168"/>
                    <a:pt x="814" y="1195"/>
                  </a:cubicBezTo>
                  <a:lnTo>
                    <a:pt x="709" y="1247"/>
                  </a:lnTo>
                  <a:cubicBezTo>
                    <a:pt x="748" y="1129"/>
                    <a:pt x="709" y="1011"/>
                    <a:pt x="630" y="919"/>
                  </a:cubicBezTo>
                  <a:lnTo>
                    <a:pt x="551" y="840"/>
                  </a:lnTo>
                  <a:lnTo>
                    <a:pt x="748" y="762"/>
                  </a:lnTo>
                  <a:cubicBezTo>
                    <a:pt x="827" y="735"/>
                    <a:pt x="892" y="670"/>
                    <a:pt x="932" y="604"/>
                  </a:cubicBezTo>
                  <a:lnTo>
                    <a:pt x="971" y="526"/>
                  </a:lnTo>
                  <a:close/>
                  <a:moveTo>
                    <a:pt x="969" y="1"/>
                  </a:moveTo>
                  <a:cubicBezTo>
                    <a:pt x="846" y="1"/>
                    <a:pt x="722" y="66"/>
                    <a:pt x="656" y="198"/>
                  </a:cubicBezTo>
                  <a:lnTo>
                    <a:pt x="564" y="381"/>
                  </a:lnTo>
                  <a:lnTo>
                    <a:pt x="289" y="486"/>
                  </a:lnTo>
                  <a:cubicBezTo>
                    <a:pt x="66" y="578"/>
                    <a:pt x="0" y="867"/>
                    <a:pt x="171" y="1050"/>
                  </a:cubicBezTo>
                  <a:lnTo>
                    <a:pt x="289" y="1168"/>
                  </a:lnTo>
                  <a:lnTo>
                    <a:pt x="249" y="1300"/>
                  </a:lnTo>
                  <a:cubicBezTo>
                    <a:pt x="210" y="1431"/>
                    <a:pt x="249" y="1575"/>
                    <a:pt x="354" y="1667"/>
                  </a:cubicBezTo>
                  <a:cubicBezTo>
                    <a:pt x="407" y="1719"/>
                    <a:pt x="499" y="1759"/>
                    <a:pt x="577" y="1759"/>
                  </a:cubicBezTo>
                  <a:cubicBezTo>
                    <a:pt x="630" y="1759"/>
                    <a:pt x="695" y="1746"/>
                    <a:pt x="735" y="1719"/>
                  </a:cubicBezTo>
                  <a:lnTo>
                    <a:pt x="971" y="1601"/>
                  </a:lnTo>
                  <a:lnTo>
                    <a:pt x="1207" y="1719"/>
                  </a:lnTo>
                  <a:cubicBezTo>
                    <a:pt x="1259" y="1747"/>
                    <a:pt x="1312" y="1759"/>
                    <a:pt x="1364" y="1759"/>
                  </a:cubicBezTo>
                  <a:cubicBezTo>
                    <a:pt x="1583" y="1759"/>
                    <a:pt x="1767" y="1534"/>
                    <a:pt x="1693" y="1300"/>
                  </a:cubicBezTo>
                  <a:lnTo>
                    <a:pt x="1653" y="1168"/>
                  </a:lnTo>
                  <a:lnTo>
                    <a:pt x="1771" y="1050"/>
                  </a:lnTo>
                  <a:cubicBezTo>
                    <a:pt x="1850" y="958"/>
                    <a:pt x="1876" y="854"/>
                    <a:pt x="1850" y="735"/>
                  </a:cubicBezTo>
                  <a:cubicBezTo>
                    <a:pt x="1824" y="617"/>
                    <a:pt x="1745" y="526"/>
                    <a:pt x="1640" y="486"/>
                  </a:cubicBezTo>
                  <a:lnTo>
                    <a:pt x="1365" y="381"/>
                  </a:lnTo>
                  <a:lnTo>
                    <a:pt x="1273" y="198"/>
                  </a:lnTo>
                  <a:cubicBezTo>
                    <a:pt x="1214" y="66"/>
                    <a:pt x="1092" y="1"/>
                    <a:pt x="96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3090;p115"/>
          <p:cNvGrpSpPr/>
          <p:nvPr/>
        </p:nvGrpSpPr>
        <p:grpSpPr>
          <a:xfrm>
            <a:off x="628816" y="3386202"/>
            <a:ext cx="284452" cy="255668"/>
            <a:chOff x="2236913" y="2709535"/>
            <a:chExt cx="316216" cy="284218"/>
          </a:xfrm>
          <a:solidFill>
            <a:srgbClr val="272F8B"/>
          </a:solidFill>
        </p:grpSpPr>
        <p:sp>
          <p:nvSpPr>
            <p:cNvPr id="157" name="Google Shape;3091;p115"/>
            <p:cNvSpPr/>
            <p:nvPr/>
          </p:nvSpPr>
          <p:spPr>
            <a:xfrm>
              <a:off x="2236913" y="2920660"/>
              <a:ext cx="85112" cy="62457"/>
            </a:xfrm>
            <a:custGeom>
              <a:avLst/>
              <a:gdLst/>
              <a:ahLst/>
              <a:cxnLst/>
              <a:rect l="l" t="t" r="r" b="b"/>
              <a:pathLst>
                <a:path w="3906" h="2866" extrusionOk="0">
                  <a:moveTo>
                    <a:pt x="2402" y="1028"/>
                  </a:moveTo>
                  <a:cubicBezTo>
                    <a:pt x="2454" y="1133"/>
                    <a:pt x="2494" y="1251"/>
                    <a:pt x="2494" y="1369"/>
                  </a:cubicBezTo>
                  <a:cubicBezTo>
                    <a:pt x="2494" y="1799"/>
                    <a:pt x="2137" y="2082"/>
                    <a:pt x="1767" y="2082"/>
                  </a:cubicBezTo>
                  <a:cubicBezTo>
                    <a:pt x="1583" y="2082"/>
                    <a:pt x="1395" y="2012"/>
                    <a:pt x="1247" y="1855"/>
                  </a:cubicBezTo>
                  <a:cubicBezTo>
                    <a:pt x="1601" y="1540"/>
                    <a:pt x="1995" y="1265"/>
                    <a:pt x="2402" y="1028"/>
                  </a:cubicBezTo>
                  <a:close/>
                  <a:moveTo>
                    <a:pt x="3601" y="1"/>
                  </a:moveTo>
                  <a:cubicBezTo>
                    <a:pt x="3575" y="1"/>
                    <a:pt x="3547" y="6"/>
                    <a:pt x="3517" y="18"/>
                  </a:cubicBezTo>
                  <a:cubicBezTo>
                    <a:pt x="2034" y="582"/>
                    <a:pt x="840" y="1448"/>
                    <a:pt x="66" y="2537"/>
                  </a:cubicBezTo>
                  <a:cubicBezTo>
                    <a:pt x="1" y="2629"/>
                    <a:pt x="27" y="2760"/>
                    <a:pt x="119" y="2826"/>
                  </a:cubicBezTo>
                  <a:cubicBezTo>
                    <a:pt x="158" y="2852"/>
                    <a:pt x="198" y="2865"/>
                    <a:pt x="237" y="2865"/>
                  </a:cubicBezTo>
                  <a:cubicBezTo>
                    <a:pt x="316" y="2865"/>
                    <a:pt x="381" y="2826"/>
                    <a:pt x="421" y="2773"/>
                  </a:cubicBezTo>
                  <a:cubicBezTo>
                    <a:pt x="578" y="2550"/>
                    <a:pt x="749" y="2340"/>
                    <a:pt x="945" y="2144"/>
                  </a:cubicBezTo>
                  <a:cubicBezTo>
                    <a:pt x="1189" y="2415"/>
                    <a:pt x="1483" y="2531"/>
                    <a:pt x="1769" y="2531"/>
                  </a:cubicBezTo>
                  <a:cubicBezTo>
                    <a:pt x="2547" y="2531"/>
                    <a:pt x="3268" y="1682"/>
                    <a:pt x="2769" y="818"/>
                  </a:cubicBezTo>
                  <a:cubicBezTo>
                    <a:pt x="3058" y="661"/>
                    <a:pt x="3360" y="530"/>
                    <a:pt x="3661" y="412"/>
                  </a:cubicBezTo>
                  <a:cubicBezTo>
                    <a:pt x="3906" y="330"/>
                    <a:pt x="3809" y="1"/>
                    <a:pt x="3601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092;p115"/>
            <p:cNvSpPr/>
            <p:nvPr/>
          </p:nvSpPr>
          <p:spPr>
            <a:xfrm>
              <a:off x="2327211" y="2797533"/>
              <a:ext cx="225919" cy="185585"/>
            </a:xfrm>
            <a:custGeom>
              <a:avLst/>
              <a:gdLst/>
              <a:ahLst/>
              <a:cxnLst/>
              <a:rect l="l" t="t" r="r" b="b"/>
              <a:pathLst>
                <a:path w="10368" h="8516" extrusionOk="0">
                  <a:moveTo>
                    <a:pt x="6957" y="420"/>
                  </a:moveTo>
                  <a:lnTo>
                    <a:pt x="6957" y="800"/>
                  </a:lnTo>
                  <a:lnTo>
                    <a:pt x="5212" y="800"/>
                  </a:lnTo>
                  <a:lnTo>
                    <a:pt x="5212" y="420"/>
                  </a:lnTo>
                  <a:close/>
                  <a:moveTo>
                    <a:pt x="4792" y="420"/>
                  </a:moveTo>
                  <a:lnTo>
                    <a:pt x="4792" y="1601"/>
                  </a:lnTo>
                  <a:lnTo>
                    <a:pt x="3322" y="1601"/>
                  </a:lnTo>
                  <a:lnTo>
                    <a:pt x="3322" y="420"/>
                  </a:lnTo>
                  <a:close/>
                  <a:moveTo>
                    <a:pt x="6957" y="1220"/>
                  </a:moveTo>
                  <a:lnTo>
                    <a:pt x="6957" y="1601"/>
                  </a:lnTo>
                  <a:lnTo>
                    <a:pt x="5212" y="1601"/>
                  </a:lnTo>
                  <a:lnTo>
                    <a:pt x="5212" y="1220"/>
                  </a:lnTo>
                  <a:close/>
                  <a:moveTo>
                    <a:pt x="6957" y="2021"/>
                  </a:moveTo>
                  <a:lnTo>
                    <a:pt x="6957" y="2388"/>
                  </a:lnTo>
                  <a:lnTo>
                    <a:pt x="3322" y="2388"/>
                  </a:lnTo>
                  <a:lnTo>
                    <a:pt x="3322" y="2021"/>
                  </a:lnTo>
                  <a:close/>
                  <a:moveTo>
                    <a:pt x="6957" y="2821"/>
                  </a:moveTo>
                  <a:lnTo>
                    <a:pt x="6957" y="3228"/>
                  </a:lnTo>
                  <a:lnTo>
                    <a:pt x="3322" y="3228"/>
                  </a:lnTo>
                  <a:lnTo>
                    <a:pt x="3322" y="2821"/>
                  </a:lnTo>
                  <a:close/>
                  <a:moveTo>
                    <a:pt x="3230" y="0"/>
                  </a:moveTo>
                  <a:cubicBezTo>
                    <a:pt x="3047" y="0"/>
                    <a:pt x="2902" y="144"/>
                    <a:pt x="2902" y="328"/>
                  </a:cubicBezTo>
                  <a:lnTo>
                    <a:pt x="2902" y="4999"/>
                  </a:lnTo>
                  <a:cubicBezTo>
                    <a:pt x="2010" y="5012"/>
                    <a:pt x="1118" y="5143"/>
                    <a:pt x="252" y="5379"/>
                  </a:cubicBezTo>
                  <a:cubicBezTo>
                    <a:pt x="1" y="5451"/>
                    <a:pt x="77" y="5796"/>
                    <a:pt x="292" y="5796"/>
                  </a:cubicBezTo>
                  <a:cubicBezTo>
                    <a:pt x="312" y="5796"/>
                    <a:pt x="334" y="5793"/>
                    <a:pt x="357" y="5786"/>
                  </a:cubicBezTo>
                  <a:cubicBezTo>
                    <a:pt x="1184" y="5563"/>
                    <a:pt x="2036" y="5445"/>
                    <a:pt x="2902" y="5432"/>
                  </a:cubicBezTo>
                  <a:lnTo>
                    <a:pt x="2902" y="5629"/>
                  </a:lnTo>
                  <a:cubicBezTo>
                    <a:pt x="2889" y="5786"/>
                    <a:pt x="3001" y="5865"/>
                    <a:pt x="3112" y="5865"/>
                  </a:cubicBezTo>
                  <a:cubicBezTo>
                    <a:pt x="3224" y="5865"/>
                    <a:pt x="3335" y="5786"/>
                    <a:pt x="3322" y="5629"/>
                  </a:cubicBezTo>
                  <a:lnTo>
                    <a:pt x="3322" y="5432"/>
                  </a:lnTo>
                  <a:cubicBezTo>
                    <a:pt x="4333" y="5445"/>
                    <a:pt x="5343" y="5602"/>
                    <a:pt x="6314" y="5917"/>
                  </a:cubicBezTo>
                  <a:cubicBezTo>
                    <a:pt x="6340" y="6639"/>
                    <a:pt x="6930" y="7216"/>
                    <a:pt x="7652" y="7216"/>
                  </a:cubicBezTo>
                  <a:cubicBezTo>
                    <a:pt x="7914" y="7216"/>
                    <a:pt x="8177" y="7138"/>
                    <a:pt x="8387" y="6993"/>
                  </a:cubicBezTo>
                  <a:cubicBezTo>
                    <a:pt x="8406" y="6987"/>
                    <a:pt x="8426" y="6983"/>
                    <a:pt x="8444" y="6983"/>
                  </a:cubicBezTo>
                  <a:cubicBezTo>
                    <a:pt x="8462" y="6983"/>
                    <a:pt x="8479" y="6987"/>
                    <a:pt x="8492" y="6993"/>
                  </a:cubicBezTo>
                  <a:cubicBezTo>
                    <a:pt x="9056" y="7387"/>
                    <a:pt x="9554" y="7872"/>
                    <a:pt x="9948" y="8423"/>
                  </a:cubicBezTo>
                  <a:cubicBezTo>
                    <a:pt x="9987" y="8489"/>
                    <a:pt x="10053" y="8515"/>
                    <a:pt x="10132" y="8515"/>
                  </a:cubicBezTo>
                  <a:cubicBezTo>
                    <a:pt x="10171" y="8515"/>
                    <a:pt x="10210" y="8502"/>
                    <a:pt x="10250" y="8476"/>
                  </a:cubicBezTo>
                  <a:cubicBezTo>
                    <a:pt x="10342" y="8410"/>
                    <a:pt x="10368" y="8279"/>
                    <a:pt x="10302" y="8187"/>
                  </a:cubicBezTo>
                  <a:lnTo>
                    <a:pt x="10302" y="8187"/>
                  </a:lnTo>
                  <a:lnTo>
                    <a:pt x="10302" y="8200"/>
                  </a:lnTo>
                  <a:cubicBezTo>
                    <a:pt x="9869" y="7597"/>
                    <a:pt x="9345" y="7085"/>
                    <a:pt x="8741" y="6665"/>
                  </a:cubicBezTo>
                  <a:cubicBezTo>
                    <a:pt x="8647" y="6598"/>
                    <a:pt x="8542" y="6565"/>
                    <a:pt x="8440" y="6565"/>
                  </a:cubicBezTo>
                  <a:cubicBezTo>
                    <a:pt x="8342" y="6565"/>
                    <a:pt x="8247" y="6595"/>
                    <a:pt x="8164" y="6652"/>
                  </a:cubicBezTo>
                  <a:cubicBezTo>
                    <a:pt x="8002" y="6759"/>
                    <a:pt x="7828" y="6807"/>
                    <a:pt x="7657" y="6807"/>
                  </a:cubicBezTo>
                  <a:cubicBezTo>
                    <a:pt x="7177" y="6807"/>
                    <a:pt x="6734" y="6424"/>
                    <a:pt x="6734" y="5891"/>
                  </a:cubicBezTo>
                  <a:cubicBezTo>
                    <a:pt x="6734" y="5734"/>
                    <a:pt x="6629" y="5589"/>
                    <a:pt x="6484" y="5537"/>
                  </a:cubicBezTo>
                  <a:cubicBezTo>
                    <a:pt x="5461" y="5196"/>
                    <a:pt x="4398" y="5025"/>
                    <a:pt x="3322" y="4999"/>
                  </a:cubicBezTo>
                  <a:lnTo>
                    <a:pt x="3322" y="3661"/>
                  </a:lnTo>
                  <a:lnTo>
                    <a:pt x="7048" y="3661"/>
                  </a:lnTo>
                  <a:cubicBezTo>
                    <a:pt x="7232" y="3661"/>
                    <a:pt x="7376" y="3503"/>
                    <a:pt x="7376" y="3333"/>
                  </a:cubicBezTo>
                  <a:lnTo>
                    <a:pt x="7376" y="328"/>
                  </a:lnTo>
                  <a:cubicBezTo>
                    <a:pt x="7376" y="144"/>
                    <a:pt x="7232" y="0"/>
                    <a:pt x="7048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093;p115"/>
            <p:cNvSpPr/>
            <p:nvPr/>
          </p:nvSpPr>
          <p:spPr>
            <a:xfrm>
              <a:off x="2444964" y="2934717"/>
              <a:ext cx="54998" cy="41253"/>
            </a:xfrm>
            <a:custGeom>
              <a:avLst/>
              <a:gdLst/>
              <a:ahLst/>
              <a:cxnLst/>
              <a:rect l="l" t="t" r="r" b="b"/>
              <a:pathLst>
                <a:path w="2524" h="1893" extrusionOk="0">
                  <a:moveTo>
                    <a:pt x="258" y="1"/>
                  </a:moveTo>
                  <a:cubicBezTo>
                    <a:pt x="131" y="1"/>
                    <a:pt x="1" y="110"/>
                    <a:pt x="57" y="278"/>
                  </a:cubicBezTo>
                  <a:cubicBezTo>
                    <a:pt x="346" y="1236"/>
                    <a:pt x="1238" y="1892"/>
                    <a:pt x="2248" y="1892"/>
                  </a:cubicBezTo>
                  <a:cubicBezTo>
                    <a:pt x="2524" y="1892"/>
                    <a:pt x="2524" y="1472"/>
                    <a:pt x="2248" y="1472"/>
                  </a:cubicBezTo>
                  <a:lnTo>
                    <a:pt x="2248" y="1459"/>
                  </a:lnTo>
                  <a:cubicBezTo>
                    <a:pt x="1421" y="1459"/>
                    <a:pt x="700" y="934"/>
                    <a:pt x="450" y="147"/>
                  </a:cubicBezTo>
                  <a:cubicBezTo>
                    <a:pt x="420" y="45"/>
                    <a:pt x="340" y="1"/>
                    <a:pt x="25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094;p115"/>
            <p:cNvSpPr/>
            <p:nvPr/>
          </p:nvSpPr>
          <p:spPr>
            <a:xfrm>
              <a:off x="2303046" y="2958776"/>
              <a:ext cx="40813" cy="34977"/>
            </a:xfrm>
            <a:custGeom>
              <a:avLst/>
              <a:gdLst/>
              <a:ahLst/>
              <a:cxnLst/>
              <a:rect l="l" t="t" r="r" b="b"/>
              <a:pathLst>
                <a:path w="1873" h="1605" extrusionOk="0">
                  <a:moveTo>
                    <a:pt x="1060" y="416"/>
                  </a:moveTo>
                  <a:cubicBezTo>
                    <a:pt x="1259" y="416"/>
                    <a:pt x="1453" y="569"/>
                    <a:pt x="1453" y="801"/>
                  </a:cubicBezTo>
                  <a:cubicBezTo>
                    <a:pt x="1453" y="1011"/>
                    <a:pt x="1282" y="1182"/>
                    <a:pt x="1072" y="1182"/>
                  </a:cubicBezTo>
                  <a:cubicBezTo>
                    <a:pt x="731" y="1182"/>
                    <a:pt x="561" y="775"/>
                    <a:pt x="797" y="526"/>
                  </a:cubicBezTo>
                  <a:cubicBezTo>
                    <a:pt x="872" y="450"/>
                    <a:pt x="967" y="416"/>
                    <a:pt x="1060" y="416"/>
                  </a:cubicBezTo>
                  <a:close/>
                  <a:moveTo>
                    <a:pt x="1056" y="1"/>
                  </a:moveTo>
                  <a:cubicBezTo>
                    <a:pt x="346" y="1"/>
                    <a:pt x="0" y="858"/>
                    <a:pt x="495" y="1366"/>
                  </a:cubicBezTo>
                  <a:cubicBezTo>
                    <a:pt x="660" y="1531"/>
                    <a:pt x="863" y="1604"/>
                    <a:pt x="1061" y="1604"/>
                  </a:cubicBezTo>
                  <a:cubicBezTo>
                    <a:pt x="1476" y="1604"/>
                    <a:pt x="1873" y="1281"/>
                    <a:pt x="1873" y="801"/>
                  </a:cubicBezTo>
                  <a:cubicBezTo>
                    <a:pt x="1873" y="355"/>
                    <a:pt x="1519" y="1"/>
                    <a:pt x="1072" y="1"/>
                  </a:cubicBezTo>
                  <a:cubicBezTo>
                    <a:pt x="1067" y="1"/>
                    <a:pt x="1062" y="1"/>
                    <a:pt x="1056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095;p115"/>
            <p:cNvSpPr/>
            <p:nvPr/>
          </p:nvSpPr>
          <p:spPr>
            <a:xfrm>
              <a:off x="2393300" y="2950778"/>
              <a:ext cx="37762" cy="32340"/>
            </a:xfrm>
            <a:custGeom>
              <a:avLst/>
              <a:gdLst/>
              <a:ahLst/>
              <a:cxnLst/>
              <a:rect l="l" t="t" r="r" b="b"/>
              <a:pathLst>
                <a:path w="1733" h="1484" extrusionOk="0">
                  <a:moveTo>
                    <a:pt x="986" y="422"/>
                  </a:moveTo>
                  <a:cubicBezTo>
                    <a:pt x="1154" y="422"/>
                    <a:pt x="1313" y="551"/>
                    <a:pt x="1313" y="748"/>
                  </a:cubicBezTo>
                  <a:cubicBezTo>
                    <a:pt x="1300" y="919"/>
                    <a:pt x="1168" y="1063"/>
                    <a:pt x="985" y="1063"/>
                  </a:cubicBezTo>
                  <a:cubicBezTo>
                    <a:pt x="709" y="1063"/>
                    <a:pt x="565" y="722"/>
                    <a:pt x="762" y="512"/>
                  </a:cubicBezTo>
                  <a:cubicBezTo>
                    <a:pt x="828" y="450"/>
                    <a:pt x="908" y="422"/>
                    <a:pt x="986" y="422"/>
                  </a:cubicBezTo>
                  <a:close/>
                  <a:moveTo>
                    <a:pt x="985" y="1"/>
                  </a:moveTo>
                  <a:cubicBezTo>
                    <a:pt x="329" y="1"/>
                    <a:pt x="1" y="801"/>
                    <a:pt x="473" y="1260"/>
                  </a:cubicBezTo>
                  <a:cubicBezTo>
                    <a:pt x="623" y="1414"/>
                    <a:pt x="809" y="1483"/>
                    <a:pt x="992" y="1483"/>
                  </a:cubicBezTo>
                  <a:cubicBezTo>
                    <a:pt x="1370" y="1483"/>
                    <a:pt x="1732" y="1190"/>
                    <a:pt x="1732" y="748"/>
                  </a:cubicBezTo>
                  <a:cubicBezTo>
                    <a:pt x="1732" y="329"/>
                    <a:pt x="1404" y="1"/>
                    <a:pt x="985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096;p115"/>
            <p:cNvSpPr/>
            <p:nvPr/>
          </p:nvSpPr>
          <p:spPr>
            <a:xfrm>
              <a:off x="2242644" y="2887274"/>
              <a:ext cx="129040" cy="57816"/>
            </a:xfrm>
            <a:custGeom>
              <a:avLst/>
              <a:gdLst/>
              <a:ahLst/>
              <a:cxnLst/>
              <a:rect l="l" t="t" r="r" b="b"/>
              <a:pathLst>
                <a:path w="5922" h="2653" extrusionOk="0">
                  <a:moveTo>
                    <a:pt x="5627" y="1"/>
                  </a:moveTo>
                  <a:cubicBezTo>
                    <a:pt x="5619" y="1"/>
                    <a:pt x="5611" y="1"/>
                    <a:pt x="5603" y="2"/>
                  </a:cubicBezTo>
                  <a:cubicBezTo>
                    <a:pt x="3477" y="251"/>
                    <a:pt x="1535" y="1065"/>
                    <a:pt x="144" y="2285"/>
                  </a:cubicBezTo>
                  <a:cubicBezTo>
                    <a:pt x="0" y="2416"/>
                    <a:pt x="92" y="2652"/>
                    <a:pt x="289" y="2652"/>
                  </a:cubicBezTo>
                  <a:cubicBezTo>
                    <a:pt x="341" y="2652"/>
                    <a:pt x="381" y="2639"/>
                    <a:pt x="420" y="2600"/>
                  </a:cubicBezTo>
                  <a:cubicBezTo>
                    <a:pt x="1758" y="1432"/>
                    <a:pt x="3608" y="658"/>
                    <a:pt x="5642" y="422"/>
                  </a:cubicBezTo>
                  <a:cubicBezTo>
                    <a:pt x="5922" y="396"/>
                    <a:pt x="5881" y="1"/>
                    <a:pt x="5627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097;p115"/>
            <p:cNvSpPr/>
            <p:nvPr/>
          </p:nvSpPr>
          <p:spPr>
            <a:xfrm>
              <a:off x="2424176" y="2887841"/>
              <a:ext cx="73214" cy="26086"/>
            </a:xfrm>
            <a:custGeom>
              <a:avLst/>
              <a:gdLst/>
              <a:ahLst/>
              <a:cxnLst/>
              <a:rect l="l" t="t" r="r" b="b"/>
              <a:pathLst>
                <a:path w="3360" h="1197" extrusionOk="0">
                  <a:moveTo>
                    <a:pt x="224" y="1"/>
                  </a:moveTo>
                  <a:cubicBezTo>
                    <a:pt x="117" y="1"/>
                    <a:pt x="25" y="76"/>
                    <a:pt x="1" y="186"/>
                  </a:cubicBezTo>
                  <a:lnTo>
                    <a:pt x="14" y="186"/>
                  </a:lnTo>
                  <a:cubicBezTo>
                    <a:pt x="1" y="304"/>
                    <a:pt x="79" y="409"/>
                    <a:pt x="197" y="422"/>
                  </a:cubicBezTo>
                  <a:cubicBezTo>
                    <a:pt x="1155" y="553"/>
                    <a:pt x="2087" y="802"/>
                    <a:pt x="2979" y="1183"/>
                  </a:cubicBezTo>
                  <a:cubicBezTo>
                    <a:pt x="3005" y="1196"/>
                    <a:pt x="3031" y="1196"/>
                    <a:pt x="3071" y="1196"/>
                  </a:cubicBezTo>
                  <a:cubicBezTo>
                    <a:pt x="3294" y="1196"/>
                    <a:pt x="3359" y="881"/>
                    <a:pt x="3150" y="789"/>
                  </a:cubicBezTo>
                  <a:cubicBezTo>
                    <a:pt x="2218" y="396"/>
                    <a:pt x="1247" y="133"/>
                    <a:pt x="250" y="2"/>
                  </a:cubicBezTo>
                  <a:cubicBezTo>
                    <a:pt x="241" y="1"/>
                    <a:pt x="233" y="1"/>
                    <a:pt x="224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098;p115"/>
            <p:cNvSpPr/>
            <p:nvPr/>
          </p:nvSpPr>
          <p:spPr>
            <a:xfrm>
              <a:off x="2501727" y="2913098"/>
              <a:ext cx="44844" cy="32275"/>
            </a:xfrm>
            <a:custGeom>
              <a:avLst/>
              <a:gdLst/>
              <a:ahLst/>
              <a:cxnLst/>
              <a:rect l="l" t="t" r="r" b="b"/>
              <a:pathLst>
                <a:path w="2058" h="1481" extrusionOk="0">
                  <a:moveTo>
                    <a:pt x="301" y="0"/>
                  </a:moveTo>
                  <a:cubicBezTo>
                    <a:pt x="112" y="0"/>
                    <a:pt x="0" y="295"/>
                    <a:pt x="220" y="404"/>
                  </a:cubicBezTo>
                  <a:lnTo>
                    <a:pt x="207" y="404"/>
                  </a:lnTo>
                  <a:cubicBezTo>
                    <a:pt x="732" y="693"/>
                    <a:pt x="1231" y="1034"/>
                    <a:pt x="1690" y="1428"/>
                  </a:cubicBezTo>
                  <a:cubicBezTo>
                    <a:pt x="1726" y="1464"/>
                    <a:pt x="1776" y="1481"/>
                    <a:pt x="1827" y="1481"/>
                  </a:cubicBezTo>
                  <a:cubicBezTo>
                    <a:pt x="1887" y="1481"/>
                    <a:pt x="1949" y="1457"/>
                    <a:pt x="1992" y="1415"/>
                  </a:cubicBezTo>
                  <a:cubicBezTo>
                    <a:pt x="2057" y="1323"/>
                    <a:pt x="2057" y="1192"/>
                    <a:pt x="1965" y="1113"/>
                  </a:cubicBezTo>
                  <a:cubicBezTo>
                    <a:pt x="1493" y="693"/>
                    <a:pt x="968" y="339"/>
                    <a:pt x="417" y="37"/>
                  </a:cubicBezTo>
                  <a:cubicBezTo>
                    <a:pt x="377" y="12"/>
                    <a:pt x="337" y="0"/>
                    <a:pt x="30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099;p115"/>
            <p:cNvSpPr/>
            <p:nvPr/>
          </p:nvSpPr>
          <p:spPr>
            <a:xfrm>
              <a:off x="2248353" y="2709535"/>
              <a:ext cx="126382" cy="108309"/>
            </a:xfrm>
            <a:custGeom>
              <a:avLst/>
              <a:gdLst/>
              <a:ahLst/>
              <a:cxnLst/>
              <a:rect l="l" t="t" r="r" b="b"/>
              <a:pathLst>
                <a:path w="5800" h="4970" extrusionOk="0">
                  <a:moveTo>
                    <a:pt x="4094" y="1217"/>
                  </a:moveTo>
                  <a:cubicBezTo>
                    <a:pt x="4212" y="1362"/>
                    <a:pt x="4304" y="1519"/>
                    <a:pt x="4370" y="1690"/>
                  </a:cubicBezTo>
                  <a:lnTo>
                    <a:pt x="3084" y="1690"/>
                  </a:lnTo>
                  <a:cubicBezTo>
                    <a:pt x="2795" y="1663"/>
                    <a:pt x="2795" y="1243"/>
                    <a:pt x="3084" y="1217"/>
                  </a:cubicBezTo>
                  <a:close/>
                  <a:moveTo>
                    <a:pt x="2480" y="430"/>
                  </a:moveTo>
                  <a:cubicBezTo>
                    <a:pt x="2887" y="430"/>
                    <a:pt x="3294" y="561"/>
                    <a:pt x="3648" y="797"/>
                  </a:cubicBezTo>
                  <a:lnTo>
                    <a:pt x="3084" y="797"/>
                  </a:lnTo>
                  <a:cubicBezTo>
                    <a:pt x="2205" y="797"/>
                    <a:pt x="2205" y="2109"/>
                    <a:pt x="3084" y="2109"/>
                  </a:cubicBezTo>
                  <a:lnTo>
                    <a:pt x="4501" y="2109"/>
                  </a:lnTo>
                  <a:cubicBezTo>
                    <a:pt x="4527" y="2241"/>
                    <a:pt x="4540" y="2359"/>
                    <a:pt x="4540" y="2490"/>
                  </a:cubicBezTo>
                  <a:cubicBezTo>
                    <a:pt x="4540" y="2634"/>
                    <a:pt x="4514" y="2792"/>
                    <a:pt x="4488" y="2936"/>
                  </a:cubicBezTo>
                  <a:lnTo>
                    <a:pt x="3700" y="2936"/>
                  </a:lnTo>
                  <a:cubicBezTo>
                    <a:pt x="3412" y="2936"/>
                    <a:pt x="3412" y="3369"/>
                    <a:pt x="3700" y="3369"/>
                  </a:cubicBezTo>
                  <a:lnTo>
                    <a:pt x="4343" y="3369"/>
                  </a:lnTo>
                  <a:cubicBezTo>
                    <a:pt x="4002" y="4091"/>
                    <a:pt x="3281" y="4550"/>
                    <a:pt x="2480" y="4550"/>
                  </a:cubicBezTo>
                  <a:cubicBezTo>
                    <a:pt x="2126" y="4550"/>
                    <a:pt x="1785" y="4458"/>
                    <a:pt x="1483" y="4287"/>
                  </a:cubicBezTo>
                  <a:cubicBezTo>
                    <a:pt x="1732" y="4222"/>
                    <a:pt x="1929" y="4025"/>
                    <a:pt x="1982" y="3763"/>
                  </a:cubicBezTo>
                  <a:lnTo>
                    <a:pt x="2310" y="3763"/>
                  </a:lnTo>
                  <a:cubicBezTo>
                    <a:pt x="2651" y="3763"/>
                    <a:pt x="2940" y="3500"/>
                    <a:pt x="2966" y="3159"/>
                  </a:cubicBezTo>
                  <a:cubicBezTo>
                    <a:pt x="2979" y="2792"/>
                    <a:pt x="2690" y="2477"/>
                    <a:pt x="2323" y="2477"/>
                  </a:cubicBezTo>
                  <a:lnTo>
                    <a:pt x="1837" y="2477"/>
                  </a:lnTo>
                  <a:cubicBezTo>
                    <a:pt x="1562" y="2477"/>
                    <a:pt x="1562" y="2897"/>
                    <a:pt x="1837" y="2897"/>
                  </a:cubicBezTo>
                  <a:lnTo>
                    <a:pt x="2323" y="2897"/>
                  </a:lnTo>
                  <a:cubicBezTo>
                    <a:pt x="2375" y="2897"/>
                    <a:pt x="2441" y="2923"/>
                    <a:pt x="2480" y="2975"/>
                  </a:cubicBezTo>
                  <a:cubicBezTo>
                    <a:pt x="2520" y="3015"/>
                    <a:pt x="2546" y="3067"/>
                    <a:pt x="2546" y="3133"/>
                  </a:cubicBezTo>
                  <a:cubicBezTo>
                    <a:pt x="2533" y="3251"/>
                    <a:pt x="2428" y="3343"/>
                    <a:pt x="2310" y="3343"/>
                  </a:cubicBezTo>
                  <a:lnTo>
                    <a:pt x="1851" y="3343"/>
                  </a:lnTo>
                  <a:cubicBezTo>
                    <a:pt x="1693" y="3343"/>
                    <a:pt x="1562" y="3474"/>
                    <a:pt x="1562" y="3631"/>
                  </a:cubicBezTo>
                  <a:cubicBezTo>
                    <a:pt x="1562" y="3776"/>
                    <a:pt x="1457" y="3881"/>
                    <a:pt x="1313" y="3881"/>
                  </a:cubicBezTo>
                  <a:lnTo>
                    <a:pt x="971" y="3881"/>
                  </a:lnTo>
                  <a:cubicBezTo>
                    <a:pt x="709" y="3605"/>
                    <a:pt x="538" y="3264"/>
                    <a:pt x="460" y="2897"/>
                  </a:cubicBezTo>
                  <a:lnTo>
                    <a:pt x="945" y="2897"/>
                  </a:lnTo>
                  <a:cubicBezTo>
                    <a:pt x="1234" y="2897"/>
                    <a:pt x="1234" y="2477"/>
                    <a:pt x="945" y="2477"/>
                  </a:cubicBezTo>
                  <a:lnTo>
                    <a:pt x="420" y="2477"/>
                  </a:lnTo>
                  <a:cubicBezTo>
                    <a:pt x="420" y="2241"/>
                    <a:pt x="473" y="1991"/>
                    <a:pt x="552" y="1768"/>
                  </a:cubicBezTo>
                  <a:lnTo>
                    <a:pt x="1076" y="1768"/>
                  </a:lnTo>
                  <a:cubicBezTo>
                    <a:pt x="1352" y="1768"/>
                    <a:pt x="1352" y="1348"/>
                    <a:pt x="1076" y="1348"/>
                  </a:cubicBezTo>
                  <a:lnTo>
                    <a:pt x="775" y="1348"/>
                  </a:lnTo>
                  <a:cubicBezTo>
                    <a:pt x="1155" y="771"/>
                    <a:pt x="1798" y="430"/>
                    <a:pt x="2480" y="430"/>
                  </a:cubicBezTo>
                  <a:close/>
                  <a:moveTo>
                    <a:pt x="2491" y="0"/>
                  </a:moveTo>
                  <a:cubicBezTo>
                    <a:pt x="1219" y="0"/>
                    <a:pt x="1" y="990"/>
                    <a:pt x="1" y="2490"/>
                  </a:cubicBezTo>
                  <a:cubicBezTo>
                    <a:pt x="1" y="3854"/>
                    <a:pt x="1103" y="4970"/>
                    <a:pt x="2480" y="4970"/>
                  </a:cubicBezTo>
                  <a:cubicBezTo>
                    <a:pt x="4685" y="4970"/>
                    <a:pt x="5800" y="2293"/>
                    <a:pt x="4225" y="732"/>
                  </a:cubicBezTo>
                  <a:cubicBezTo>
                    <a:pt x="3720" y="227"/>
                    <a:pt x="3100" y="0"/>
                    <a:pt x="249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00;p115"/>
            <p:cNvSpPr/>
            <p:nvPr/>
          </p:nvSpPr>
          <p:spPr>
            <a:xfrm>
              <a:off x="2280384" y="2738911"/>
              <a:ext cx="14316" cy="9458"/>
            </a:xfrm>
            <a:custGeom>
              <a:avLst/>
              <a:gdLst/>
              <a:ahLst/>
              <a:cxnLst/>
              <a:rect l="l" t="t" r="r" b="b"/>
              <a:pathLst>
                <a:path w="657" h="434" extrusionOk="0">
                  <a:moveTo>
                    <a:pt x="289" y="0"/>
                  </a:moveTo>
                  <a:cubicBezTo>
                    <a:pt x="0" y="0"/>
                    <a:pt x="0" y="420"/>
                    <a:pt x="289" y="433"/>
                  </a:cubicBezTo>
                  <a:lnTo>
                    <a:pt x="381" y="433"/>
                  </a:lnTo>
                  <a:cubicBezTo>
                    <a:pt x="656" y="433"/>
                    <a:pt x="656" y="0"/>
                    <a:pt x="38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01;p115"/>
            <p:cNvSpPr/>
            <p:nvPr/>
          </p:nvSpPr>
          <p:spPr>
            <a:xfrm>
              <a:off x="2374996" y="2730608"/>
              <a:ext cx="41771" cy="38486"/>
            </a:xfrm>
            <a:custGeom>
              <a:avLst/>
              <a:gdLst/>
              <a:ahLst/>
              <a:cxnLst/>
              <a:rect l="l" t="t" r="r" b="b"/>
              <a:pathLst>
                <a:path w="1917" h="1766" extrusionOk="0">
                  <a:moveTo>
                    <a:pt x="946" y="539"/>
                  </a:moveTo>
                  <a:lnTo>
                    <a:pt x="972" y="604"/>
                  </a:lnTo>
                  <a:cubicBezTo>
                    <a:pt x="1011" y="683"/>
                    <a:pt x="1077" y="736"/>
                    <a:pt x="1155" y="775"/>
                  </a:cubicBezTo>
                  <a:lnTo>
                    <a:pt x="1352" y="841"/>
                  </a:lnTo>
                  <a:lnTo>
                    <a:pt x="1274" y="919"/>
                  </a:lnTo>
                  <a:cubicBezTo>
                    <a:pt x="1195" y="1011"/>
                    <a:pt x="1155" y="1142"/>
                    <a:pt x="1195" y="1260"/>
                  </a:cubicBezTo>
                  <a:lnTo>
                    <a:pt x="1103" y="1208"/>
                  </a:lnTo>
                  <a:cubicBezTo>
                    <a:pt x="1051" y="1182"/>
                    <a:pt x="995" y="1169"/>
                    <a:pt x="941" y="1169"/>
                  </a:cubicBezTo>
                  <a:cubicBezTo>
                    <a:pt x="887" y="1169"/>
                    <a:pt x="834" y="1182"/>
                    <a:pt x="788" y="1208"/>
                  </a:cubicBezTo>
                  <a:lnTo>
                    <a:pt x="683" y="1260"/>
                  </a:lnTo>
                  <a:cubicBezTo>
                    <a:pt x="723" y="1142"/>
                    <a:pt x="683" y="1011"/>
                    <a:pt x="604" y="919"/>
                  </a:cubicBezTo>
                  <a:lnTo>
                    <a:pt x="526" y="841"/>
                  </a:lnTo>
                  <a:lnTo>
                    <a:pt x="723" y="775"/>
                  </a:lnTo>
                  <a:cubicBezTo>
                    <a:pt x="801" y="736"/>
                    <a:pt x="867" y="683"/>
                    <a:pt x="906" y="604"/>
                  </a:cubicBezTo>
                  <a:lnTo>
                    <a:pt x="946" y="539"/>
                  </a:lnTo>
                  <a:close/>
                  <a:moveTo>
                    <a:pt x="959" y="1"/>
                  </a:moveTo>
                  <a:cubicBezTo>
                    <a:pt x="834" y="1"/>
                    <a:pt x="709" y="67"/>
                    <a:pt x="644" y="198"/>
                  </a:cubicBezTo>
                  <a:lnTo>
                    <a:pt x="565" y="381"/>
                  </a:lnTo>
                  <a:lnTo>
                    <a:pt x="290" y="499"/>
                  </a:lnTo>
                  <a:cubicBezTo>
                    <a:pt x="66" y="578"/>
                    <a:pt x="1" y="880"/>
                    <a:pt x="171" y="1051"/>
                  </a:cubicBezTo>
                  <a:lnTo>
                    <a:pt x="276" y="1182"/>
                  </a:lnTo>
                  <a:lnTo>
                    <a:pt x="224" y="1300"/>
                  </a:lnTo>
                  <a:cubicBezTo>
                    <a:pt x="158" y="1523"/>
                    <a:pt x="316" y="1759"/>
                    <a:pt x="552" y="1759"/>
                  </a:cubicBezTo>
                  <a:cubicBezTo>
                    <a:pt x="618" y="1759"/>
                    <a:pt x="670" y="1746"/>
                    <a:pt x="723" y="1720"/>
                  </a:cubicBezTo>
                  <a:lnTo>
                    <a:pt x="959" y="1602"/>
                  </a:lnTo>
                  <a:lnTo>
                    <a:pt x="1182" y="1720"/>
                  </a:lnTo>
                  <a:cubicBezTo>
                    <a:pt x="1237" y="1751"/>
                    <a:pt x="1294" y="1765"/>
                    <a:pt x="1350" y="1765"/>
                  </a:cubicBezTo>
                  <a:cubicBezTo>
                    <a:pt x="1571" y="1765"/>
                    <a:pt x="1764" y="1541"/>
                    <a:pt x="1680" y="1300"/>
                  </a:cubicBezTo>
                  <a:lnTo>
                    <a:pt x="1641" y="1182"/>
                  </a:lnTo>
                  <a:lnTo>
                    <a:pt x="1759" y="1051"/>
                  </a:lnTo>
                  <a:cubicBezTo>
                    <a:pt x="1916" y="880"/>
                    <a:pt x="1864" y="591"/>
                    <a:pt x="1628" y="499"/>
                  </a:cubicBezTo>
                  <a:lnTo>
                    <a:pt x="1365" y="381"/>
                  </a:lnTo>
                  <a:lnTo>
                    <a:pt x="1274" y="198"/>
                  </a:lnTo>
                  <a:cubicBezTo>
                    <a:pt x="1208" y="67"/>
                    <a:pt x="1083" y="1"/>
                    <a:pt x="95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102;p115"/>
            <p:cNvSpPr/>
            <p:nvPr/>
          </p:nvSpPr>
          <p:spPr>
            <a:xfrm>
              <a:off x="2503666" y="2837478"/>
              <a:ext cx="39745" cy="37265"/>
            </a:xfrm>
            <a:custGeom>
              <a:avLst/>
              <a:gdLst/>
              <a:ahLst/>
              <a:cxnLst/>
              <a:rect l="l" t="t" r="r" b="b"/>
              <a:pathLst>
                <a:path w="1824" h="1710" extrusionOk="0">
                  <a:moveTo>
                    <a:pt x="932" y="529"/>
                  </a:moveTo>
                  <a:lnTo>
                    <a:pt x="958" y="581"/>
                  </a:lnTo>
                  <a:cubicBezTo>
                    <a:pt x="997" y="660"/>
                    <a:pt x="1063" y="726"/>
                    <a:pt x="1142" y="752"/>
                  </a:cubicBezTo>
                  <a:lnTo>
                    <a:pt x="1312" y="817"/>
                  </a:lnTo>
                  <a:lnTo>
                    <a:pt x="1247" y="883"/>
                  </a:lnTo>
                  <a:cubicBezTo>
                    <a:pt x="1168" y="975"/>
                    <a:pt x="1142" y="1093"/>
                    <a:pt x="1168" y="1198"/>
                  </a:cubicBezTo>
                  <a:lnTo>
                    <a:pt x="1089" y="1159"/>
                  </a:lnTo>
                  <a:cubicBezTo>
                    <a:pt x="1037" y="1132"/>
                    <a:pt x="984" y="1119"/>
                    <a:pt x="932" y="1119"/>
                  </a:cubicBezTo>
                  <a:cubicBezTo>
                    <a:pt x="879" y="1119"/>
                    <a:pt x="827" y="1132"/>
                    <a:pt x="774" y="1159"/>
                  </a:cubicBezTo>
                  <a:lnTo>
                    <a:pt x="695" y="1198"/>
                  </a:lnTo>
                  <a:cubicBezTo>
                    <a:pt x="722" y="1093"/>
                    <a:pt x="695" y="975"/>
                    <a:pt x="617" y="883"/>
                  </a:cubicBezTo>
                  <a:lnTo>
                    <a:pt x="551" y="817"/>
                  </a:lnTo>
                  <a:lnTo>
                    <a:pt x="722" y="752"/>
                  </a:lnTo>
                  <a:cubicBezTo>
                    <a:pt x="800" y="726"/>
                    <a:pt x="866" y="660"/>
                    <a:pt x="905" y="581"/>
                  </a:cubicBezTo>
                  <a:lnTo>
                    <a:pt x="932" y="529"/>
                  </a:lnTo>
                  <a:close/>
                  <a:moveTo>
                    <a:pt x="938" y="1"/>
                  </a:moveTo>
                  <a:cubicBezTo>
                    <a:pt x="817" y="1"/>
                    <a:pt x="695" y="63"/>
                    <a:pt x="630" y="188"/>
                  </a:cubicBezTo>
                  <a:lnTo>
                    <a:pt x="551" y="371"/>
                  </a:lnTo>
                  <a:lnTo>
                    <a:pt x="289" y="476"/>
                  </a:lnTo>
                  <a:cubicBezTo>
                    <a:pt x="66" y="555"/>
                    <a:pt x="0" y="844"/>
                    <a:pt x="171" y="1027"/>
                  </a:cubicBezTo>
                  <a:lnTo>
                    <a:pt x="276" y="1145"/>
                  </a:lnTo>
                  <a:lnTo>
                    <a:pt x="236" y="1263"/>
                  </a:lnTo>
                  <a:cubicBezTo>
                    <a:pt x="151" y="1498"/>
                    <a:pt x="334" y="1706"/>
                    <a:pt x="553" y="1706"/>
                  </a:cubicBezTo>
                  <a:cubicBezTo>
                    <a:pt x="604" y="1706"/>
                    <a:pt x="657" y="1695"/>
                    <a:pt x="709" y="1670"/>
                  </a:cubicBezTo>
                  <a:lnTo>
                    <a:pt x="932" y="1552"/>
                  </a:lnTo>
                  <a:lnTo>
                    <a:pt x="1155" y="1670"/>
                  </a:lnTo>
                  <a:cubicBezTo>
                    <a:pt x="1207" y="1696"/>
                    <a:pt x="1260" y="1710"/>
                    <a:pt x="1312" y="1710"/>
                  </a:cubicBezTo>
                  <a:cubicBezTo>
                    <a:pt x="1548" y="1710"/>
                    <a:pt x="1706" y="1473"/>
                    <a:pt x="1640" y="1263"/>
                  </a:cubicBezTo>
                  <a:lnTo>
                    <a:pt x="1601" y="1145"/>
                  </a:lnTo>
                  <a:lnTo>
                    <a:pt x="1706" y="1027"/>
                  </a:lnTo>
                  <a:cubicBezTo>
                    <a:pt x="1784" y="935"/>
                    <a:pt x="1824" y="831"/>
                    <a:pt x="1798" y="712"/>
                  </a:cubicBezTo>
                  <a:cubicBezTo>
                    <a:pt x="1771" y="607"/>
                    <a:pt x="1693" y="516"/>
                    <a:pt x="1588" y="476"/>
                  </a:cubicBezTo>
                  <a:lnTo>
                    <a:pt x="1325" y="371"/>
                  </a:lnTo>
                  <a:lnTo>
                    <a:pt x="1247" y="188"/>
                  </a:lnTo>
                  <a:cubicBezTo>
                    <a:pt x="1181" y="63"/>
                    <a:pt x="1060" y="1"/>
                    <a:pt x="93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103;p115"/>
            <p:cNvSpPr/>
            <p:nvPr/>
          </p:nvSpPr>
          <p:spPr>
            <a:xfrm>
              <a:off x="2292390" y="2836977"/>
              <a:ext cx="40900" cy="38355"/>
            </a:xfrm>
            <a:custGeom>
              <a:avLst/>
              <a:gdLst/>
              <a:ahLst/>
              <a:cxnLst/>
              <a:rect l="l" t="t" r="r" b="b"/>
              <a:pathLst>
                <a:path w="1877" h="1760" extrusionOk="0">
                  <a:moveTo>
                    <a:pt x="971" y="526"/>
                  </a:moveTo>
                  <a:lnTo>
                    <a:pt x="997" y="604"/>
                  </a:lnTo>
                  <a:cubicBezTo>
                    <a:pt x="1037" y="670"/>
                    <a:pt x="1102" y="735"/>
                    <a:pt x="1181" y="762"/>
                  </a:cubicBezTo>
                  <a:lnTo>
                    <a:pt x="1378" y="840"/>
                  </a:lnTo>
                  <a:lnTo>
                    <a:pt x="1299" y="919"/>
                  </a:lnTo>
                  <a:cubicBezTo>
                    <a:pt x="1220" y="1011"/>
                    <a:pt x="1194" y="1129"/>
                    <a:pt x="1220" y="1247"/>
                  </a:cubicBezTo>
                  <a:lnTo>
                    <a:pt x="1128" y="1195"/>
                  </a:lnTo>
                  <a:cubicBezTo>
                    <a:pt x="1076" y="1168"/>
                    <a:pt x="1020" y="1155"/>
                    <a:pt x="966" y="1155"/>
                  </a:cubicBezTo>
                  <a:cubicBezTo>
                    <a:pt x="912" y="1155"/>
                    <a:pt x="859" y="1168"/>
                    <a:pt x="814" y="1195"/>
                  </a:cubicBezTo>
                  <a:lnTo>
                    <a:pt x="709" y="1247"/>
                  </a:lnTo>
                  <a:cubicBezTo>
                    <a:pt x="748" y="1129"/>
                    <a:pt x="709" y="1011"/>
                    <a:pt x="630" y="919"/>
                  </a:cubicBezTo>
                  <a:lnTo>
                    <a:pt x="551" y="840"/>
                  </a:lnTo>
                  <a:lnTo>
                    <a:pt x="748" y="762"/>
                  </a:lnTo>
                  <a:cubicBezTo>
                    <a:pt x="827" y="735"/>
                    <a:pt x="892" y="670"/>
                    <a:pt x="932" y="604"/>
                  </a:cubicBezTo>
                  <a:lnTo>
                    <a:pt x="971" y="526"/>
                  </a:lnTo>
                  <a:close/>
                  <a:moveTo>
                    <a:pt x="969" y="1"/>
                  </a:moveTo>
                  <a:cubicBezTo>
                    <a:pt x="846" y="1"/>
                    <a:pt x="722" y="66"/>
                    <a:pt x="656" y="198"/>
                  </a:cubicBezTo>
                  <a:lnTo>
                    <a:pt x="564" y="381"/>
                  </a:lnTo>
                  <a:lnTo>
                    <a:pt x="289" y="486"/>
                  </a:lnTo>
                  <a:cubicBezTo>
                    <a:pt x="66" y="578"/>
                    <a:pt x="0" y="867"/>
                    <a:pt x="171" y="1050"/>
                  </a:cubicBezTo>
                  <a:lnTo>
                    <a:pt x="289" y="1168"/>
                  </a:lnTo>
                  <a:lnTo>
                    <a:pt x="249" y="1300"/>
                  </a:lnTo>
                  <a:cubicBezTo>
                    <a:pt x="210" y="1431"/>
                    <a:pt x="249" y="1575"/>
                    <a:pt x="354" y="1667"/>
                  </a:cubicBezTo>
                  <a:cubicBezTo>
                    <a:pt x="407" y="1719"/>
                    <a:pt x="499" y="1759"/>
                    <a:pt x="577" y="1759"/>
                  </a:cubicBezTo>
                  <a:cubicBezTo>
                    <a:pt x="630" y="1759"/>
                    <a:pt x="695" y="1746"/>
                    <a:pt x="735" y="1719"/>
                  </a:cubicBezTo>
                  <a:lnTo>
                    <a:pt x="971" y="1601"/>
                  </a:lnTo>
                  <a:lnTo>
                    <a:pt x="1207" y="1719"/>
                  </a:lnTo>
                  <a:cubicBezTo>
                    <a:pt x="1259" y="1747"/>
                    <a:pt x="1312" y="1759"/>
                    <a:pt x="1364" y="1759"/>
                  </a:cubicBezTo>
                  <a:cubicBezTo>
                    <a:pt x="1583" y="1759"/>
                    <a:pt x="1767" y="1534"/>
                    <a:pt x="1693" y="1300"/>
                  </a:cubicBezTo>
                  <a:lnTo>
                    <a:pt x="1653" y="1168"/>
                  </a:lnTo>
                  <a:lnTo>
                    <a:pt x="1771" y="1050"/>
                  </a:lnTo>
                  <a:cubicBezTo>
                    <a:pt x="1850" y="958"/>
                    <a:pt x="1876" y="854"/>
                    <a:pt x="1850" y="735"/>
                  </a:cubicBezTo>
                  <a:cubicBezTo>
                    <a:pt x="1824" y="617"/>
                    <a:pt x="1745" y="526"/>
                    <a:pt x="1640" y="486"/>
                  </a:cubicBezTo>
                  <a:lnTo>
                    <a:pt x="1365" y="381"/>
                  </a:lnTo>
                  <a:lnTo>
                    <a:pt x="1273" y="198"/>
                  </a:lnTo>
                  <a:cubicBezTo>
                    <a:pt x="1214" y="66"/>
                    <a:pt x="1092" y="1"/>
                    <a:pt x="96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3090;p115"/>
          <p:cNvGrpSpPr/>
          <p:nvPr/>
        </p:nvGrpSpPr>
        <p:grpSpPr>
          <a:xfrm>
            <a:off x="635701" y="4093082"/>
            <a:ext cx="284452" cy="255668"/>
            <a:chOff x="2236913" y="2709535"/>
            <a:chExt cx="316216" cy="284218"/>
          </a:xfrm>
          <a:solidFill>
            <a:srgbClr val="272F8B"/>
          </a:solidFill>
        </p:grpSpPr>
        <p:sp>
          <p:nvSpPr>
            <p:cNvPr id="171" name="Google Shape;3091;p115"/>
            <p:cNvSpPr/>
            <p:nvPr/>
          </p:nvSpPr>
          <p:spPr>
            <a:xfrm>
              <a:off x="2236913" y="2920660"/>
              <a:ext cx="85112" cy="62457"/>
            </a:xfrm>
            <a:custGeom>
              <a:avLst/>
              <a:gdLst/>
              <a:ahLst/>
              <a:cxnLst/>
              <a:rect l="l" t="t" r="r" b="b"/>
              <a:pathLst>
                <a:path w="3906" h="2866" extrusionOk="0">
                  <a:moveTo>
                    <a:pt x="2402" y="1028"/>
                  </a:moveTo>
                  <a:cubicBezTo>
                    <a:pt x="2454" y="1133"/>
                    <a:pt x="2494" y="1251"/>
                    <a:pt x="2494" y="1369"/>
                  </a:cubicBezTo>
                  <a:cubicBezTo>
                    <a:pt x="2494" y="1799"/>
                    <a:pt x="2137" y="2082"/>
                    <a:pt x="1767" y="2082"/>
                  </a:cubicBezTo>
                  <a:cubicBezTo>
                    <a:pt x="1583" y="2082"/>
                    <a:pt x="1395" y="2012"/>
                    <a:pt x="1247" y="1855"/>
                  </a:cubicBezTo>
                  <a:cubicBezTo>
                    <a:pt x="1601" y="1540"/>
                    <a:pt x="1995" y="1265"/>
                    <a:pt x="2402" y="1028"/>
                  </a:cubicBezTo>
                  <a:close/>
                  <a:moveTo>
                    <a:pt x="3601" y="1"/>
                  </a:moveTo>
                  <a:cubicBezTo>
                    <a:pt x="3575" y="1"/>
                    <a:pt x="3547" y="6"/>
                    <a:pt x="3517" y="18"/>
                  </a:cubicBezTo>
                  <a:cubicBezTo>
                    <a:pt x="2034" y="582"/>
                    <a:pt x="840" y="1448"/>
                    <a:pt x="66" y="2537"/>
                  </a:cubicBezTo>
                  <a:cubicBezTo>
                    <a:pt x="1" y="2629"/>
                    <a:pt x="27" y="2760"/>
                    <a:pt x="119" y="2826"/>
                  </a:cubicBezTo>
                  <a:cubicBezTo>
                    <a:pt x="158" y="2852"/>
                    <a:pt x="198" y="2865"/>
                    <a:pt x="237" y="2865"/>
                  </a:cubicBezTo>
                  <a:cubicBezTo>
                    <a:pt x="316" y="2865"/>
                    <a:pt x="381" y="2826"/>
                    <a:pt x="421" y="2773"/>
                  </a:cubicBezTo>
                  <a:cubicBezTo>
                    <a:pt x="578" y="2550"/>
                    <a:pt x="749" y="2340"/>
                    <a:pt x="945" y="2144"/>
                  </a:cubicBezTo>
                  <a:cubicBezTo>
                    <a:pt x="1189" y="2415"/>
                    <a:pt x="1483" y="2531"/>
                    <a:pt x="1769" y="2531"/>
                  </a:cubicBezTo>
                  <a:cubicBezTo>
                    <a:pt x="2547" y="2531"/>
                    <a:pt x="3268" y="1682"/>
                    <a:pt x="2769" y="818"/>
                  </a:cubicBezTo>
                  <a:cubicBezTo>
                    <a:pt x="3058" y="661"/>
                    <a:pt x="3360" y="530"/>
                    <a:pt x="3661" y="412"/>
                  </a:cubicBezTo>
                  <a:cubicBezTo>
                    <a:pt x="3906" y="330"/>
                    <a:pt x="3809" y="1"/>
                    <a:pt x="3601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092;p115"/>
            <p:cNvSpPr/>
            <p:nvPr/>
          </p:nvSpPr>
          <p:spPr>
            <a:xfrm>
              <a:off x="2327211" y="2797533"/>
              <a:ext cx="225919" cy="185585"/>
            </a:xfrm>
            <a:custGeom>
              <a:avLst/>
              <a:gdLst/>
              <a:ahLst/>
              <a:cxnLst/>
              <a:rect l="l" t="t" r="r" b="b"/>
              <a:pathLst>
                <a:path w="10368" h="8516" extrusionOk="0">
                  <a:moveTo>
                    <a:pt x="6957" y="420"/>
                  </a:moveTo>
                  <a:lnTo>
                    <a:pt x="6957" y="800"/>
                  </a:lnTo>
                  <a:lnTo>
                    <a:pt x="5212" y="800"/>
                  </a:lnTo>
                  <a:lnTo>
                    <a:pt x="5212" y="420"/>
                  </a:lnTo>
                  <a:close/>
                  <a:moveTo>
                    <a:pt x="4792" y="420"/>
                  </a:moveTo>
                  <a:lnTo>
                    <a:pt x="4792" y="1601"/>
                  </a:lnTo>
                  <a:lnTo>
                    <a:pt x="3322" y="1601"/>
                  </a:lnTo>
                  <a:lnTo>
                    <a:pt x="3322" y="420"/>
                  </a:lnTo>
                  <a:close/>
                  <a:moveTo>
                    <a:pt x="6957" y="1220"/>
                  </a:moveTo>
                  <a:lnTo>
                    <a:pt x="6957" y="1601"/>
                  </a:lnTo>
                  <a:lnTo>
                    <a:pt x="5212" y="1601"/>
                  </a:lnTo>
                  <a:lnTo>
                    <a:pt x="5212" y="1220"/>
                  </a:lnTo>
                  <a:close/>
                  <a:moveTo>
                    <a:pt x="6957" y="2021"/>
                  </a:moveTo>
                  <a:lnTo>
                    <a:pt x="6957" y="2388"/>
                  </a:lnTo>
                  <a:lnTo>
                    <a:pt x="3322" y="2388"/>
                  </a:lnTo>
                  <a:lnTo>
                    <a:pt x="3322" y="2021"/>
                  </a:lnTo>
                  <a:close/>
                  <a:moveTo>
                    <a:pt x="6957" y="2821"/>
                  </a:moveTo>
                  <a:lnTo>
                    <a:pt x="6957" y="3228"/>
                  </a:lnTo>
                  <a:lnTo>
                    <a:pt x="3322" y="3228"/>
                  </a:lnTo>
                  <a:lnTo>
                    <a:pt x="3322" y="2821"/>
                  </a:lnTo>
                  <a:close/>
                  <a:moveTo>
                    <a:pt x="3230" y="0"/>
                  </a:moveTo>
                  <a:cubicBezTo>
                    <a:pt x="3047" y="0"/>
                    <a:pt x="2902" y="144"/>
                    <a:pt x="2902" y="328"/>
                  </a:cubicBezTo>
                  <a:lnTo>
                    <a:pt x="2902" y="4999"/>
                  </a:lnTo>
                  <a:cubicBezTo>
                    <a:pt x="2010" y="5012"/>
                    <a:pt x="1118" y="5143"/>
                    <a:pt x="252" y="5379"/>
                  </a:cubicBezTo>
                  <a:cubicBezTo>
                    <a:pt x="1" y="5451"/>
                    <a:pt x="77" y="5796"/>
                    <a:pt x="292" y="5796"/>
                  </a:cubicBezTo>
                  <a:cubicBezTo>
                    <a:pt x="312" y="5796"/>
                    <a:pt x="334" y="5793"/>
                    <a:pt x="357" y="5786"/>
                  </a:cubicBezTo>
                  <a:cubicBezTo>
                    <a:pt x="1184" y="5563"/>
                    <a:pt x="2036" y="5445"/>
                    <a:pt x="2902" y="5432"/>
                  </a:cubicBezTo>
                  <a:lnTo>
                    <a:pt x="2902" y="5629"/>
                  </a:lnTo>
                  <a:cubicBezTo>
                    <a:pt x="2889" y="5786"/>
                    <a:pt x="3001" y="5865"/>
                    <a:pt x="3112" y="5865"/>
                  </a:cubicBezTo>
                  <a:cubicBezTo>
                    <a:pt x="3224" y="5865"/>
                    <a:pt x="3335" y="5786"/>
                    <a:pt x="3322" y="5629"/>
                  </a:cubicBezTo>
                  <a:lnTo>
                    <a:pt x="3322" y="5432"/>
                  </a:lnTo>
                  <a:cubicBezTo>
                    <a:pt x="4333" y="5445"/>
                    <a:pt x="5343" y="5602"/>
                    <a:pt x="6314" y="5917"/>
                  </a:cubicBezTo>
                  <a:cubicBezTo>
                    <a:pt x="6340" y="6639"/>
                    <a:pt x="6930" y="7216"/>
                    <a:pt x="7652" y="7216"/>
                  </a:cubicBezTo>
                  <a:cubicBezTo>
                    <a:pt x="7914" y="7216"/>
                    <a:pt x="8177" y="7138"/>
                    <a:pt x="8387" y="6993"/>
                  </a:cubicBezTo>
                  <a:cubicBezTo>
                    <a:pt x="8406" y="6987"/>
                    <a:pt x="8426" y="6983"/>
                    <a:pt x="8444" y="6983"/>
                  </a:cubicBezTo>
                  <a:cubicBezTo>
                    <a:pt x="8462" y="6983"/>
                    <a:pt x="8479" y="6987"/>
                    <a:pt x="8492" y="6993"/>
                  </a:cubicBezTo>
                  <a:cubicBezTo>
                    <a:pt x="9056" y="7387"/>
                    <a:pt x="9554" y="7872"/>
                    <a:pt x="9948" y="8423"/>
                  </a:cubicBezTo>
                  <a:cubicBezTo>
                    <a:pt x="9987" y="8489"/>
                    <a:pt x="10053" y="8515"/>
                    <a:pt x="10132" y="8515"/>
                  </a:cubicBezTo>
                  <a:cubicBezTo>
                    <a:pt x="10171" y="8515"/>
                    <a:pt x="10210" y="8502"/>
                    <a:pt x="10250" y="8476"/>
                  </a:cubicBezTo>
                  <a:cubicBezTo>
                    <a:pt x="10342" y="8410"/>
                    <a:pt x="10368" y="8279"/>
                    <a:pt x="10302" y="8187"/>
                  </a:cubicBezTo>
                  <a:lnTo>
                    <a:pt x="10302" y="8187"/>
                  </a:lnTo>
                  <a:lnTo>
                    <a:pt x="10302" y="8200"/>
                  </a:lnTo>
                  <a:cubicBezTo>
                    <a:pt x="9869" y="7597"/>
                    <a:pt x="9345" y="7085"/>
                    <a:pt x="8741" y="6665"/>
                  </a:cubicBezTo>
                  <a:cubicBezTo>
                    <a:pt x="8647" y="6598"/>
                    <a:pt x="8542" y="6565"/>
                    <a:pt x="8440" y="6565"/>
                  </a:cubicBezTo>
                  <a:cubicBezTo>
                    <a:pt x="8342" y="6565"/>
                    <a:pt x="8247" y="6595"/>
                    <a:pt x="8164" y="6652"/>
                  </a:cubicBezTo>
                  <a:cubicBezTo>
                    <a:pt x="8002" y="6759"/>
                    <a:pt x="7828" y="6807"/>
                    <a:pt x="7657" y="6807"/>
                  </a:cubicBezTo>
                  <a:cubicBezTo>
                    <a:pt x="7177" y="6807"/>
                    <a:pt x="6734" y="6424"/>
                    <a:pt x="6734" y="5891"/>
                  </a:cubicBezTo>
                  <a:cubicBezTo>
                    <a:pt x="6734" y="5734"/>
                    <a:pt x="6629" y="5589"/>
                    <a:pt x="6484" y="5537"/>
                  </a:cubicBezTo>
                  <a:cubicBezTo>
                    <a:pt x="5461" y="5196"/>
                    <a:pt x="4398" y="5025"/>
                    <a:pt x="3322" y="4999"/>
                  </a:cubicBezTo>
                  <a:lnTo>
                    <a:pt x="3322" y="3661"/>
                  </a:lnTo>
                  <a:lnTo>
                    <a:pt x="7048" y="3661"/>
                  </a:lnTo>
                  <a:cubicBezTo>
                    <a:pt x="7232" y="3661"/>
                    <a:pt x="7376" y="3503"/>
                    <a:pt x="7376" y="3333"/>
                  </a:cubicBezTo>
                  <a:lnTo>
                    <a:pt x="7376" y="328"/>
                  </a:lnTo>
                  <a:cubicBezTo>
                    <a:pt x="7376" y="144"/>
                    <a:pt x="7232" y="0"/>
                    <a:pt x="7048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093;p115"/>
            <p:cNvSpPr/>
            <p:nvPr/>
          </p:nvSpPr>
          <p:spPr>
            <a:xfrm>
              <a:off x="2444964" y="2934717"/>
              <a:ext cx="54998" cy="41253"/>
            </a:xfrm>
            <a:custGeom>
              <a:avLst/>
              <a:gdLst/>
              <a:ahLst/>
              <a:cxnLst/>
              <a:rect l="l" t="t" r="r" b="b"/>
              <a:pathLst>
                <a:path w="2524" h="1893" extrusionOk="0">
                  <a:moveTo>
                    <a:pt x="258" y="1"/>
                  </a:moveTo>
                  <a:cubicBezTo>
                    <a:pt x="131" y="1"/>
                    <a:pt x="1" y="110"/>
                    <a:pt x="57" y="278"/>
                  </a:cubicBezTo>
                  <a:cubicBezTo>
                    <a:pt x="346" y="1236"/>
                    <a:pt x="1238" y="1892"/>
                    <a:pt x="2248" y="1892"/>
                  </a:cubicBezTo>
                  <a:cubicBezTo>
                    <a:pt x="2524" y="1892"/>
                    <a:pt x="2524" y="1472"/>
                    <a:pt x="2248" y="1472"/>
                  </a:cubicBezTo>
                  <a:lnTo>
                    <a:pt x="2248" y="1459"/>
                  </a:lnTo>
                  <a:cubicBezTo>
                    <a:pt x="1421" y="1459"/>
                    <a:pt x="700" y="934"/>
                    <a:pt x="450" y="147"/>
                  </a:cubicBezTo>
                  <a:cubicBezTo>
                    <a:pt x="420" y="45"/>
                    <a:pt x="340" y="1"/>
                    <a:pt x="25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094;p115"/>
            <p:cNvSpPr/>
            <p:nvPr/>
          </p:nvSpPr>
          <p:spPr>
            <a:xfrm>
              <a:off x="2303046" y="2958776"/>
              <a:ext cx="40813" cy="34977"/>
            </a:xfrm>
            <a:custGeom>
              <a:avLst/>
              <a:gdLst/>
              <a:ahLst/>
              <a:cxnLst/>
              <a:rect l="l" t="t" r="r" b="b"/>
              <a:pathLst>
                <a:path w="1873" h="1605" extrusionOk="0">
                  <a:moveTo>
                    <a:pt x="1060" y="416"/>
                  </a:moveTo>
                  <a:cubicBezTo>
                    <a:pt x="1259" y="416"/>
                    <a:pt x="1453" y="569"/>
                    <a:pt x="1453" y="801"/>
                  </a:cubicBezTo>
                  <a:cubicBezTo>
                    <a:pt x="1453" y="1011"/>
                    <a:pt x="1282" y="1182"/>
                    <a:pt x="1072" y="1182"/>
                  </a:cubicBezTo>
                  <a:cubicBezTo>
                    <a:pt x="731" y="1182"/>
                    <a:pt x="561" y="775"/>
                    <a:pt x="797" y="526"/>
                  </a:cubicBezTo>
                  <a:cubicBezTo>
                    <a:pt x="872" y="450"/>
                    <a:pt x="967" y="416"/>
                    <a:pt x="1060" y="416"/>
                  </a:cubicBezTo>
                  <a:close/>
                  <a:moveTo>
                    <a:pt x="1056" y="1"/>
                  </a:moveTo>
                  <a:cubicBezTo>
                    <a:pt x="346" y="1"/>
                    <a:pt x="0" y="858"/>
                    <a:pt x="495" y="1366"/>
                  </a:cubicBezTo>
                  <a:cubicBezTo>
                    <a:pt x="660" y="1531"/>
                    <a:pt x="863" y="1604"/>
                    <a:pt x="1061" y="1604"/>
                  </a:cubicBezTo>
                  <a:cubicBezTo>
                    <a:pt x="1476" y="1604"/>
                    <a:pt x="1873" y="1281"/>
                    <a:pt x="1873" y="801"/>
                  </a:cubicBezTo>
                  <a:cubicBezTo>
                    <a:pt x="1873" y="355"/>
                    <a:pt x="1519" y="1"/>
                    <a:pt x="1072" y="1"/>
                  </a:cubicBezTo>
                  <a:cubicBezTo>
                    <a:pt x="1067" y="1"/>
                    <a:pt x="1062" y="1"/>
                    <a:pt x="1056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095;p115"/>
            <p:cNvSpPr/>
            <p:nvPr/>
          </p:nvSpPr>
          <p:spPr>
            <a:xfrm>
              <a:off x="2393300" y="2950778"/>
              <a:ext cx="37762" cy="32340"/>
            </a:xfrm>
            <a:custGeom>
              <a:avLst/>
              <a:gdLst/>
              <a:ahLst/>
              <a:cxnLst/>
              <a:rect l="l" t="t" r="r" b="b"/>
              <a:pathLst>
                <a:path w="1733" h="1484" extrusionOk="0">
                  <a:moveTo>
                    <a:pt x="986" y="422"/>
                  </a:moveTo>
                  <a:cubicBezTo>
                    <a:pt x="1154" y="422"/>
                    <a:pt x="1313" y="551"/>
                    <a:pt x="1313" y="748"/>
                  </a:cubicBezTo>
                  <a:cubicBezTo>
                    <a:pt x="1300" y="919"/>
                    <a:pt x="1168" y="1063"/>
                    <a:pt x="985" y="1063"/>
                  </a:cubicBezTo>
                  <a:cubicBezTo>
                    <a:pt x="709" y="1063"/>
                    <a:pt x="565" y="722"/>
                    <a:pt x="762" y="512"/>
                  </a:cubicBezTo>
                  <a:cubicBezTo>
                    <a:pt x="828" y="450"/>
                    <a:pt x="908" y="422"/>
                    <a:pt x="986" y="422"/>
                  </a:cubicBezTo>
                  <a:close/>
                  <a:moveTo>
                    <a:pt x="985" y="1"/>
                  </a:moveTo>
                  <a:cubicBezTo>
                    <a:pt x="329" y="1"/>
                    <a:pt x="1" y="801"/>
                    <a:pt x="473" y="1260"/>
                  </a:cubicBezTo>
                  <a:cubicBezTo>
                    <a:pt x="623" y="1414"/>
                    <a:pt x="809" y="1483"/>
                    <a:pt x="992" y="1483"/>
                  </a:cubicBezTo>
                  <a:cubicBezTo>
                    <a:pt x="1370" y="1483"/>
                    <a:pt x="1732" y="1190"/>
                    <a:pt x="1732" y="748"/>
                  </a:cubicBezTo>
                  <a:cubicBezTo>
                    <a:pt x="1732" y="329"/>
                    <a:pt x="1404" y="1"/>
                    <a:pt x="985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096;p115"/>
            <p:cNvSpPr/>
            <p:nvPr/>
          </p:nvSpPr>
          <p:spPr>
            <a:xfrm>
              <a:off x="2242644" y="2887274"/>
              <a:ext cx="129040" cy="57816"/>
            </a:xfrm>
            <a:custGeom>
              <a:avLst/>
              <a:gdLst/>
              <a:ahLst/>
              <a:cxnLst/>
              <a:rect l="l" t="t" r="r" b="b"/>
              <a:pathLst>
                <a:path w="5922" h="2653" extrusionOk="0">
                  <a:moveTo>
                    <a:pt x="5627" y="1"/>
                  </a:moveTo>
                  <a:cubicBezTo>
                    <a:pt x="5619" y="1"/>
                    <a:pt x="5611" y="1"/>
                    <a:pt x="5603" y="2"/>
                  </a:cubicBezTo>
                  <a:cubicBezTo>
                    <a:pt x="3477" y="251"/>
                    <a:pt x="1535" y="1065"/>
                    <a:pt x="144" y="2285"/>
                  </a:cubicBezTo>
                  <a:cubicBezTo>
                    <a:pt x="0" y="2416"/>
                    <a:pt x="92" y="2652"/>
                    <a:pt x="289" y="2652"/>
                  </a:cubicBezTo>
                  <a:cubicBezTo>
                    <a:pt x="341" y="2652"/>
                    <a:pt x="381" y="2639"/>
                    <a:pt x="420" y="2600"/>
                  </a:cubicBezTo>
                  <a:cubicBezTo>
                    <a:pt x="1758" y="1432"/>
                    <a:pt x="3608" y="658"/>
                    <a:pt x="5642" y="422"/>
                  </a:cubicBezTo>
                  <a:cubicBezTo>
                    <a:pt x="5922" y="396"/>
                    <a:pt x="5881" y="1"/>
                    <a:pt x="5627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097;p115"/>
            <p:cNvSpPr/>
            <p:nvPr/>
          </p:nvSpPr>
          <p:spPr>
            <a:xfrm>
              <a:off x="2424176" y="2887841"/>
              <a:ext cx="73214" cy="26086"/>
            </a:xfrm>
            <a:custGeom>
              <a:avLst/>
              <a:gdLst/>
              <a:ahLst/>
              <a:cxnLst/>
              <a:rect l="l" t="t" r="r" b="b"/>
              <a:pathLst>
                <a:path w="3360" h="1197" extrusionOk="0">
                  <a:moveTo>
                    <a:pt x="224" y="1"/>
                  </a:moveTo>
                  <a:cubicBezTo>
                    <a:pt x="117" y="1"/>
                    <a:pt x="25" y="76"/>
                    <a:pt x="1" y="186"/>
                  </a:cubicBezTo>
                  <a:lnTo>
                    <a:pt x="14" y="186"/>
                  </a:lnTo>
                  <a:cubicBezTo>
                    <a:pt x="1" y="304"/>
                    <a:pt x="79" y="409"/>
                    <a:pt x="197" y="422"/>
                  </a:cubicBezTo>
                  <a:cubicBezTo>
                    <a:pt x="1155" y="553"/>
                    <a:pt x="2087" y="802"/>
                    <a:pt x="2979" y="1183"/>
                  </a:cubicBezTo>
                  <a:cubicBezTo>
                    <a:pt x="3005" y="1196"/>
                    <a:pt x="3031" y="1196"/>
                    <a:pt x="3071" y="1196"/>
                  </a:cubicBezTo>
                  <a:cubicBezTo>
                    <a:pt x="3294" y="1196"/>
                    <a:pt x="3359" y="881"/>
                    <a:pt x="3150" y="789"/>
                  </a:cubicBezTo>
                  <a:cubicBezTo>
                    <a:pt x="2218" y="396"/>
                    <a:pt x="1247" y="133"/>
                    <a:pt x="250" y="2"/>
                  </a:cubicBezTo>
                  <a:cubicBezTo>
                    <a:pt x="241" y="1"/>
                    <a:pt x="233" y="1"/>
                    <a:pt x="224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098;p115"/>
            <p:cNvSpPr/>
            <p:nvPr/>
          </p:nvSpPr>
          <p:spPr>
            <a:xfrm>
              <a:off x="2501727" y="2913098"/>
              <a:ext cx="44844" cy="32275"/>
            </a:xfrm>
            <a:custGeom>
              <a:avLst/>
              <a:gdLst/>
              <a:ahLst/>
              <a:cxnLst/>
              <a:rect l="l" t="t" r="r" b="b"/>
              <a:pathLst>
                <a:path w="2058" h="1481" extrusionOk="0">
                  <a:moveTo>
                    <a:pt x="301" y="0"/>
                  </a:moveTo>
                  <a:cubicBezTo>
                    <a:pt x="112" y="0"/>
                    <a:pt x="0" y="295"/>
                    <a:pt x="220" y="404"/>
                  </a:cubicBezTo>
                  <a:lnTo>
                    <a:pt x="207" y="404"/>
                  </a:lnTo>
                  <a:cubicBezTo>
                    <a:pt x="732" y="693"/>
                    <a:pt x="1231" y="1034"/>
                    <a:pt x="1690" y="1428"/>
                  </a:cubicBezTo>
                  <a:cubicBezTo>
                    <a:pt x="1726" y="1464"/>
                    <a:pt x="1776" y="1481"/>
                    <a:pt x="1827" y="1481"/>
                  </a:cubicBezTo>
                  <a:cubicBezTo>
                    <a:pt x="1887" y="1481"/>
                    <a:pt x="1949" y="1457"/>
                    <a:pt x="1992" y="1415"/>
                  </a:cubicBezTo>
                  <a:cubicBezTo>
                    <a:pt x="2057" y="1323"/>
                    <a:pt x="2057" y="1192"/>
                    <a:pt x="1965" y="1113"/>
                  </a:cubicBezTo>
                  <a:cubicBezTo>
                    <a:pt x="1493" y="693"/>
                    <a:pt x="968" y="339"/>
                    <a:pt x="417" y="37"/>
                  </a:cubicBezTo>
                  <a:cubicBezTo>
                    <a:pt x="377" y="12"/>
                    <a:pt x="337" y="0"/>
                    <a:pt x="30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099;p115"/>
            <p:cNvSpPr/>
            <p:nvPr/>
          </p:nvSpPr>
          <p:spPr>
            <a:xfrm>
              <a:off x="2248353" y="2709535"/>
              <a:ext cx="126382" cy="108309"/>
            </a:xfrm>
            <a:custGeom>
              <a:avLst/>
              <a:gdLst/>
              <a:ahLst/>
              <a:cxnLst/>
              <a:rect l="l" t="t" r="r" b="b"/>
              <a:pathLst>
                <a:path w="5800" h="4970" extrusionOk="0">
                  <a:moveTo>
                    <a:pt x="4094" y="1217"/>
                  </a:moveTo>
                  <a:cubicBezTo>
                    <a:pt x="4212" y="1362"/>
                    <a:pt x="4304" y="1519"/>
                    <a:pt x="4370" y="1690"/>
                  </a:cubicBezTo>
                  <a:lnTo>
                    <a:pt x="3084" y="1690"/>
                  </a:lnTo>
                  <a:cubicBezTo>
                    <a:pt x="2795" y="1663"/>
                    <a:pt x="2795" y="1243"/>
                    <a:pt x="3084" y="1217"/>
                  </a:cubicBezTo>
                  <a:close/>
                  <a:moveTo>
                    <a:pt x="2480" y="430"/>
                  </a:moveTo>
                  <a:cubicBezTo>
                    <a:pt x="2887" y="430"/>
                    <a:pt x="3294" y="561"/>
                    <a:pt x="3648" y="797"/>
                  </a:cubicBezTo>
                  <a:lnTo>
                    <a:pt x="3084" y="797"/>
                  </a:lnTo>
                  <a:cubicBezTo>
                    <a:pt x="2205" y="797"/>
                    <a:pt x="2205" y="2109"/>
                    <a:pt x="3084" y="2109"/>
                  </a:cubicBezTo>
                  <a:lnTo>
                    <a:pt x="4501" y="2109"/>
                  </a:lnTo>
                  <a:cubicBezTo>
                    <a:pt x="4527" y="2241"/>
                    <a:pt x="4540" y="2359"/>
                    <a:pt x="4540" y="2490"/>
                  </a:cubicBezTo>
                  <a:cubicBezTo>
                    <a:pt x="4540" y="2634"/>
                    <a:pt x="4514" y="2792"/>
                    <a:pt x="4488" y="2936"/>
                  </a:cubicBezTo>
                  <a:lnTo>
                    <a:pt x="3700" y="2936"/>
                  </a:lnTo>
                  <a:cubicBezTo>
                    <a:pt x="3412" y="2936"/>
                    <a:pt x="3412" y="3369"/>
                    <a:pt x="3700" y="3369"/>
                  </a:cubicBezTo>
                  <a:lnTo>
                    <a:pt x="4343" y="3369"/>
                  </a:lnTo>
                  <a:cubicBezTo>
                    <a:pt x="4002" y="4091"/>
                    <a:pt x="3281" y="4550"/>
                    <a:pt x="2480" y="4550"/>
                  </a:cubicBezTo>
                  <a:cubicBezTo>
                    <a:pt x="2126" y="4550"/>
                    <a:pt x="1785" y="4458"/>
                    <a:pt x="1483" y="4287"/>
                  </a:cubicBezTo>
                  <a:cubicBezTo>
                    <a:pt x="1732" y="4222"/>
                    <a:pt x="1929" y="4025"/>
                    <a:pt x="1982" y="3763"/>
                  </a:cubicBezTo>
                  <a:lnTo>
                    <a:pt x="2310" y="3763"/>
                  </a:lnTo>
                  <a:cubicBezTo>
                    <a:pt x="2651" y="3763"/>
                    <a:pt x="2940" y="3500"/>
                    <a:pt x="2966" y="3159"/>
                  </a:cubicBezTo>
                  <a:cubicBezTo>
                    <a:pt x="2979" y="2792"/>
                    <a:pt x="2690" y="2477"/>
                    <a:pt x="2323" y="2477"/>
                  </a:cubicBezTo>
                  <a:lnTo>
                    <a:pt x="1837" y="2477"/>
                  </a:lnTo>
                  <a:cubicBezTo>
                    <a:pt x="1562" y="2477"/>
                    <a:pt x="1562" y="2897"/>
                    <a:pt x="1837" y="2897"/>
                  </a:cubicBezTo>
                  <a:lnTo>
                    <a:pt x="2323" y="2897"/>
                  </a:lnTo>
                  <a:cubicBezTo>
                    <a:pt x="2375" y="2897"/>
                    <a:pt x="2441" y="2923"/>
                    <a:pt x="2480" y="2975"/>
                  </a:cubicBezTo>
                  <a:cubicBezTo>
                    <a:pt x="2520" y="3015"/>
                    <a:pt x="2546" y="3067"/>
                    <a:pt x="2546" y="3133"/>
                  </a:cubicBezTo>
                  <a:cubicBezTo>
                    <a:pt x="2533" y="3251"/>
                    <a:pt x="2428" y="3343"/>
                    <a:pt x="2310" y="3343"/>
                  </a:cubicBezTo>
                  <a:lnTo>
                    <a:pt x="1851" y="3343"/>
                  </a:lnTo>
                  <a:cubicBezTo>
                    <a:pt x="1693" y="3343"/>
                    <a:pt x="1562" y="3474"/>
                    <a:pt x="1562" y="3631"/>
                  </a:cubicBezTo>
                  <a:cubicBezTo>
                    <a:pt x="1562" y="3776"/>
                    <a:pt x="1457" y="3881"/>
                    <a:pt x="1313" y="3881"/>
                  </a:cubicBezTo>
                  <a:lnTo>
                    <a:pt x="971" y="3881"/>
                  </a:lnTo>
                  <a:cubicBezTo>
                    <a:pt x="709" y="3605"/>
                    <a:pt x="538" y="3264"/>
                    <a:pt x="460" y="2897"/>
                  </a:cubicBezTo>
                  <a:lnTo>
                    <a:pt x="945" y="2897"/>
                  </a:lnTo>
                  <a:cubicBezTo>
                    <a:pt x="1234" y="2897"/>
                    <a:pt x="1234" y="2477"/>
                    <a:pt x="945" y="2477"/>
                  </a:cubicBezTo>
                  <a:lnTo>
                    <a:pt x="420" y="2477"/>
                  </a:lnTo>
                  <a:cubicBezTo>
                    <a:pt x="420" y="2241"/>
                    <a:pt x="473" y="1991"/>
                    <a:pt x="552" y="1768"/>
                  </a:cubicBezTo>
                  <a:lnTo>
                    <a:pt x="1076" y="1768"/>
                  </a:lnTo>
                  <a:cubicBezTo>
                    <a:pt x="1352" y="1768"/>
                    <a:pt x="1352" y="1348"/>
                    <a:pt x="1076" y="1348"/>
                  </a:cubicBezTo>
                  <a:lnTo>
                    <a:pt x="775" y="1348"/>
                  </a:lnTo>
                  <a:cubicBezTo>
                    <a:pt x="1155" y="771"/>
                    <a:pt x="1798" y="430"/>
                    <a:pt x="2480" y="430"/>
                  </a:cubicBezTo>
                  <a:close/>
                  <a:moveTo>
                    <a:pt x="2491" y="0"/>
                  </a:moveTo>
                  <a:cubicBezTo>
                    <a:pt x="1219" y="0"/>
                    <a:pt x="1" y="990"/>
                    <a:pt x="1" y="2490"/>
                  </a:cubicBezTo>
                  <a:cubicBezTo>
                    <a:pt x="1" y="3854"/>
                    <a:pt x="1103" y="4970"/>
                    <a:pt x="2480" y="4970"/>
                  </a:cubicBezTo>
                  <a:cubicBezTo>
                    <a:pt x="4685" y="4970"/>
                    <a:pt x="5800" y="2293"/>
                    <a:pt x="4225" y="732"/>
                  </a:cubicBezTo>
                  <a:cubicBezTo>
                    <a:pt x="3720" y="227"/>
                    <a:pt x="3100" y="0"/>
                    <a:pt x="249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00;p115"/>
            <p:cNvSpPr/>
            <p:nvPr/>
          </p:nvSpPr>
          <p:spPr>
            <a:xfrm>
              <a:off x="2280384" y="2738911"/>
              <a:ext cx="14316" cy="9458"/>
            </a:xfrm>
            <a:custGeom>
              <a:avLst/>
              <a:gdLst/>
              <a:ahLst/>
              <a:cxnLst/>
              <a:rect l="l" t="t" r="r" b="b"/>
              <a:pathLst>
                <a:path w="657" h="434" extrusionOk="0">
                  <a:moveTo>
                    <a:pt x="289" y="0"/>
                  </a:moveTo>
                  <a:cubicBezTo>
                    <a:pt x="0" y="0"/>
                    <a:pt x="0" y="420"/>
                    <a:pt x="289" y="433"/>
                  </a:cubicBezTo>
                  <a:lnTo>
                    <a:pt x="381" y="433"/>
                  </a:lnTo>
                  <a:cubicBezTo>
                    <a:pt x="656" y="433"/>
                    <a:pt x="656" y="0"/>
                    <a:pt x="381" y="0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01;p115"/>
            <p:cNvSpPr/>
            <p:nvPr/>
          </p:nvSpPr>
          <p:spPr>
            <a:xfrm>
              <a:off x="2374996" y="2730608"/>
              <a:ext cx="41771" cy="38486"/>
            </a:xfrm>
            <a:custGeom>
              <a:avLst/>
              <a:gdLst/>
              <a:ahLst/>
              <a:cxnLst/>
              <a:rect l="l" t="t" r="r" b="b"/>
              <a:pathLst>
                <a:path w="1917" h="1766" extrusionOk="0">
                  <a:moveTo>
                    <a:pt x="946" y="539"/>
                  </a:moveTo>
                  <a:lnTo>
                    <a:pt x="972" y="604"/>
                  </a:lnTo>
                  <a:cubicBezTo>
                    <a:pt x="1011" y="683"/>
                    <a:pt x="1077" y="736"/>
                    <a:pt x="1155" y="775"/>
                  </a:cubicBezTo>
                  <a:lnTo>
                    <a:pt x="1352" y="841"/>
                  </a:lnTo>
                  <a:lnTo>
                    <a:pt x="1274" y="919"/>
                  </a:lnTo>
                  <a:cubicBezTo>
                    <a:pt x="1195" y="1011"/>
                    <a:pt x="1155" y="1142"/>
                    <a:pt x="1195" y="1260"/>
                  </a:cubicBezTo>
                  <a:lnTo>
                    <a:pt x="1103" y="1208"/>
                  </a:lnTo>
                  <a:cubicBezTo>
                    <a:pt x="1051" y="1182"/>
                    <a:pt x="995" y="1169"/>
                    <a:pt x="941" y="1169"/>
                  </a:cubicBezTo>
                  <a:cubicBezTo>
                    <a:pt x="887" y="1169"/>
                    <a:pt x="834" y="1182"/>
                    <a:pt x="788" y="1208"/>
                  </a:cubicBezTo>
                  <a:lnTo>
                    <a:pt x="683" y="1260"/>
                  </a:lnTo>
                  <a:cubicBezTo>
                    <a:pt x="723" y="1142"/>
                    <a:pt x="683" y="1011"/>
                    <a:pt x="604" y="919"/>
                  </a:cubicBezTo>
                  <a:lnTo>
                    <a:pt x="526" y="841"/>
                  </a:lnTo>
                  <a:lnTo>
                    <a:pt x="723" y="775"/>
                  </a:lnTo>
                  <a:cubicBezTo>
                    <a:pt x="801" y="736"/>
                    <a:pt x="867" y="683"/>
                    <a:pt x="906" y="604"/>
                  </a:cubicBezTo>
                  <a:lnTo>
                    <a:pt x="946" y="539"/>
                  </a:lnTo>
                  <a:close/>
                  <a:moveTo>
                    <a:pt x="959" y="1"/>
                  </a:moveTo>
                  <a:cubicBezTo>
                    <a:pt x="834" y="1"/>
                    <a:pt x="709" y="67"/>
                    <a:pt x="644" y="198"/>
                  </a:cubicBezTo>
                  <a:lnTo>
                    <a:pt x="565" y="381"/>
                  </a:lnTo>
                  <a:lnTo>
                    <a:pt x="290" y="499"/>
                  </a:lnTo>
                  <a:cubicBezTo>
                    <a:pt x="66" y="578"/>
                    <a:pt x="1" y="880"/>
                    <a:pt x="171" y="1051"/>
                  </a:cubicBezTo>
                  <a:lnTo>
                    <a:pt x="276" y="1182"/>
                  </a:lnTo>
                  <a:lnTo>
                    <a:pt x="224" y="1300"/>
                  </a:lnTo>
                  <a:cubicBezTo>
                    <a:pt x="158" y="1523"/>
                    <a:pt x="316" y="1759"/>
                    <a:pt x="552" y="1759"/>
                  </a:cubicBezTo>
                  <a:cubicBezTo>
                    <a:pt x="618" y="1759"/>
                    <a:pt x="670" y="1746"/>
                    <a:pt x="723" y="1720"/>
                  </a:cubicBezTo>
                  <a:lnTo>
                    <a:pt x="959" y="1602"/>
                  </a:lnTo>
                  <a:lnTo>
                    <a:pt x="1182" y="1720"/>
                  </a:lnTo>
                  <a:cubicBezTo>
                    <a:pt x="1237" y="1751"/>
                    <a:pt x="1294" y="1765"/>
                    <a:pt x="1350" y="1765"/>
                  </a:cubicBezTo>
                  <a:cubicBezTo>
                    <a:pt x="1571" y="1765"/>
                    <a:pt x="1764" y="1541"/>
                    <a:pt x="1680" y="1300"/>
                  </a:cubicBezTo>
                  <a:lnTo>
                    <a:pt x="1641" y="1182"/>
                  </a:lnTo>
                  <a:lnTo>
                    <a:pt x="1759" y="1051"/>
                  </a:lnTo>
                  <a:cubicBezTo>
                    <a:pt x="1916" y="880"/>
                    <a:pt x="1864" y="591"/>
                    <a:pt x="1628" y="499"/>
                  </a:cubicBezTo>
                  <a:lnTo>
                    <a:pt x="1365" y="381"/>
                  </a:lnTo>
                  <a:lnTo>
                    <a:pt x="1274" y="198"/>
                  </a:lnTo>
                  <a:cubicBezTo>
                    <a:pt x="1208" y="67"/>
                    <a:pt x="1083" y="1"/>
                    <a:pt x="95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102;p115"/>
            <p:cNvSpPr/>
            <p:nvPr/>
          </p:nvSpPr>
          <p:spPr>
            <a:xfrm>
              <a:off x="2503666" y="2837478"/>
              <a:ext cx="39745" cy="37265"/>
            </a:xfrm>
            <a:custGeom>
              <a:avLst/>
              <a:gdLst/>
              <a:ahLst/>
              <a:cxnLst/>
              <a:rect l="l" t="t" r="r" b="b"/>
              <a:pathLst>
                <a:path w="1824" h="1710" extrusionOk="0">
                  <a:moveTo>
                    <a:pt x="932" y="529"/>
                  </a:moveTo>
                  <a:lnTo>
                    <a:pt x="958" y="581"/>
                  </a:lnTo>
                  <a:cubicBezTo>
                    <a:pt x="997" y="660"/>
                    <a:pt x="1063" y="726"/>
                    <a:pt x="1142" y="752"/>
                  </a:cubicBezTo>
                  <a:lnTo>
                    <a:pt x="1312" y="817"/>
                  </a:lnTo>
                  <a:lnTo>
                    <a:pt x="1247" y="883"/>
                  </a:lnTo>
                  <a:cubicBezTo>
                    <a:pt x="1168" y="975"/>
                    <a:pt x="1142" y="1093"/>
                    <a:pt x="1168" y="1198"/>
                  </a:cubicBezTo>
                  <a:lnTo>
                    <a:pt x="1089" y="1159"/>
                  </a:lnTo>
                  <a:cubicBezTo>
                    <a:pt x="1037" y="1132"/>
                    <a:pt x="984" y="1119"/>
                    <a:pt x="932" y="1119"/>
                  </a:cubicBezTo>
                  <a:cubicBezTo>
                    <a:pt x="879" y="1119"/>
                    <a:pt x="827" y="1132"/>
                    <a:pt x="774" y="1159"/>
                  </a:cubicBezTo>
                  <a:lnTo>
                    <a:pt x="695" y="1198"/>
                  </a:lnTo>
                  <a:cubicBezTo>
                    <a:pt x="722" y="1093"/>
                    <a:pt x="695" y="975"/>
                    <a:pt x="617" y="883"/>
                  </a:cubicBezTo>
                  <a:lnTo>
                    <a:pt x="551" y="817"/>
                  </a:lnTo>
                  <a:lnTo>
                    <a:pt x="722" y="752"/>
                  </a:lnTo>
                  <a:cubicBezTo>
                    <a:pt x="800" y="726"/>
                    <a:pt x="866" y="660"/>
                    <a:pt x="905" y="581"/>
                  </a:cubicBezTo>
                  <a:lnTo>
                    <a:pt x="932" y="529"/>
                  </a:lnTo>
                  <a:close/>
                  <a:moveTo>
                    <a:pt x="938" y="1"/>
                  </a:moveTo>
                  <a:cubicBezTo>
                    <a:pt x="817" y="1"/>
                    <a:pt x="695" y="63"/>
                    <a:pt x="630" y="188"/>
                  </a:cubicBezTo>
                  <a:lnTo>
                    <a:pt x="551" y="371"/>
                  </a:lnTo>
                  <a:lnTo>
                    <a:pt x="289" y="476"/>
                  </a:lnTo>
                  <a:cubicBezTo>
                    <a:pt x="66" y="555"/>
                    <a:pt x="0" y="844"/>
                    <a:pt x="171" y="1027"/>
                  </a:cubicBezTo>
                  <a:lnTo>
                    <a:pt x="276" y="1145"/>
                  </a:lnTo>
                  <a:lnTo>
                    <a:pt x="236" y="1263"/>
                  </a:lnTo>
                  <a:cubicBezTo>
                    <a:pt x="151" y="1498"/>
                    <a:pt x="334" y="1706"/>
                    <a:pt x="553" y="1706"/>
                  </a:cubicBezTo>
                  <a:cubicBezTo>
                    <a:pt x="604" y="1706"/>
                    <a:pt x="657" y="1695"/>
                    <a:pt x="709" y="1670"/>
                  </a:cubicBezTo>
                  <a:lnTo>
                    <a:pt x="932" y="1552"/>
                  </a:lnTo>
                  <a:lnTo>
                    <a:pt x="1155" y="1670"/>
                  </a:lnTo>
                  <a:cubicBezTo>
                    <a:pt x="1207" y="1696"/>
                    <a:pt x="1260" y="1710"/>
                    <a:pt x="1312" y="1710"/>
                  </a:cubicBezTo>
                  <a:cubicBezTo>
                    <a:pt x="1548" y="1710"/>
                    <a:pt x="1706" y="1473"/>
                    <a:pt x="1640" y="1263"/>
                  </a:cubicBezTo>
                  <a:lnTo>
                    <a:pt x="1601" y="1145"/>
                  </a:lnTo>
                  <a:lnTo>
                    <a:pt x="1706" y="1027"/>
                  </a:lnTo>
                  <a:cubicBezTo>
                    <a:pt x="1784" y="935"/>
                    <a:pt x="1824" y="831"/>
                    <a:pt x="1798" y="712"/>
                  </a:cubicBezTo>
                  <a:cubicBezTo>
                    <a:pt x="1771" y="607"/>
                    <a:pt x="1693" y="516"/>
                    <a:pt x="1588" y="476"/>
                  </a:cubicBezTo>
                  <a:lnTo>
                    <a:pt x="1325" y="371"/>
                  </a:lnTo>
                  <a:lnTo>
                    <a:pt x="1247" y="188"/>
                  </a:lnTo>
                  <a:cubicBezTo>
                    <a:pt x="1181" y="63"/>
                    <a:pt x="1060" y="1"/>
                    <a:pt x="938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103;p115"/>
            <p:cNvSpPr/>
            <p:nvPr/>
          </p:nvSpPr>
          <p:spPr>
            <a:xfrm>
              <a:off x="2292390" y="2836977"/>
              <a:ext cx="40900" cy="38355"/>
            </a:xfrm>
            <a:custGeom>
              <a:avLst/>
              <a:gdLst/>
              <a:ahLst/>
              <a:cxnLst/>
              <a:rect l="l" t="t" r="r" b="b"/>
              <a:pathLst>
                <a:path w="1877" h="1760" extrusionOk="0">
                  <a:moveTo>
                    <a:pt x="971" y="526"/>
                  </a:moveTo>
                  <a:lnTo>
                    <a:pt x="997" y="604"/>
                  </a:lnTo>
                  <a:cubicBezTo>
                    <a:pt x="1037" y="670"/>
                    <a:pt x="1102" y="735"/>
                    <a:pt x="1181" y="762"/>
                  </a:cubicBezTo>
                  <a:lnTo>
                    <a:pt x="1378" y="840"/>
                  </a:lnTo>
                  <a:lnTo>
                    <a:pt x="1299" y="919"/>
                  </a:lnTo>
                  <a:cubicBezTo>
                    <a:pt x="1220" y="1011"/>
                    <a:pt x="1194" y="1129"/>
                    <a:pt x="1220" y="1247"/>
                  </a:cubicBezTo>
                  <a:lnTo>
                    <a:pt x="1128" y="1195"/>
                  </a:lnTo>
                  <a:cubicBezTo>
                    <a:pt x="1076" y="1168"/>
                    <a:pt x="1020" y="1155"/>
                    <a:pt x="966" y="1155"/>
                  </a:cubicBezTo>
                  <a:cubicBezTo>
                    <a:pt x="912" y="1155"/>
                    <a:pt x="859" y="1168"/>
                    <a:pt x="814" y="1195"/>
                  </a:cubicBezTo>
                  <a:lnTo>
                    <a:pt x="709" y="1247"/>
                  </a:lnTo>
                  <a:cubicBezTo>
                    <a:pt x="748" y="1129"/>
                    <a:pt x="709" y="1011"/>
                    <a:pt x="630" y="919"/>
                  </a:cubicBezTo>
                  <a:lnTo>
                    <a:pt x="551" y="840"/>
                  </a:lnTo>
                  <a:lnTo>
                    <a:pt x="748" y="762"/>
                  </a:lnTo>
                  <a:cubicBezTo>
                    <a:pt x="827" y="735"/>
                    <a:pt x="892" y="670"/>
                    <a:pt x="932" y="604"/>
                  </a:cubicBezTo>
                  <a:lnTo>
                    <a:pt x="971" y="526"/>
                  </a:lnTo>
                  <a:close/>
                  <a:moveTo>
                    <a:pt x="969" y="1"/>
                  </a:moveTo>
                  <a:cubicBezTo>
                    <a:pt x="846" y="1"/>
                    <a:pt x="722" y="66"/>
                    <a:pt x="656" y="198"/>
                  </a:cubicBezTo>
                  <a:lnTo>
                    <a:pt x="564" y="381"/>
                  </a:lnTo>
                  <a:lnTo>
                    <a:pt x="289" y="486"/>
                  </a:lnTo>
                  <a:cubicBezTo>
                    <a:pt x="66" y="578"/>
                    <a:pt x="0" y="867"/>
                    <a:pt x="171" y="1050"/>
                  </a:cubicBezTo>
                  <a:lnTo>
                    <a:pt x="289" y="1168"/>
                  </a:lnTo>
                  <a:lnTo>
                    <a:pt x="249" y="1300"/>
                  </a:lnTo>
                  <a:cubicBezTo>
                    <a:pt x="210" y="1431"/>
                    <a:pt x="249" y="1575"/>
                    <a:pt x="354" y="1667"/>
                  </a:cubicBezTo>
                  <a:cubicBezTo>
                    <a:pt x="407" y="1719"/>
                    <a:pt x="499" y="1759"/>
                    <a:pt x="577" y="1759"/>
                  </a:cubicBezTo>
                  <a:cubicBezTo>
                    <a:pt x="630" y="1759"/>
                    <a:pt x="695" y="1746"/>
                    <a:pt x="735" y="1719"/>
                  </a:cubicBezTo>
                  <a:lnTo>
                    <a:pt x="971" y="1601"/>
                  </a:lnTo>
                  <a:lnTo>
                    <a:pt x="1207" y="1719"/>
                  </a:lnTo>
                  <a:cubicBezTo>
                    <a:pt x="1259" y="1747"/>
                    <a:pt x="1312" y="1759"/>
                    <a:pt x="1364" y="1759"/>
                  </a:cubicBezTo>
                  <a:cubicBezTo>
                    <a:pt x="1583" y="1759"/>
                    <a:pt x="1767" y="1534"/>
                    <a:pt x="1693" y="1300"/>
                  </a:cubicBezTo>
                  <a:lnTo>
                    <a:pt x="1653" y="1168"/>
                  </a:lnTo>
                  <a:lnTo>
                    <a:pt x="1771" y="1050"/>
                  </a:lnTo>
                  <a:cubicBezTo>
                    <a:pt x="1850" y="958"/>
                    <a:pt x="1876" y="854"/>
                    <a:pt x="1850" y="735"/>
                  </a:cubicBezTo>
                  <a:cubicBezTo>
                    <a:pt x="1824" y="617"/>
                    <a:pt x="1745" y="526"/>
                    <a:pt x="1640" y="486"/>
                  </a:cubicBezTo>
                  <a:lnTo>
                    <a:pt x="1365" y="381"/>
                  </a:lnTo>
                  <a:lnTo>
                    <a:pt x="1273" y="198"/>
                  </a:lnTo>
                  <a:cubicBezTo>
                    <a:pt x="1214" y="66"/>
                    <a:pt x="1092" y="1"/>
                    <a:pt x="969" y="1"/>
                  </a:cubicBezTo>
                  <a:close/>
                </a:path>
              </a:pathLst>
            </a:custGeom>
            <a:grpFill/>
            <a:ln w="127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053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y the 4th Be a Celebration by Slidesgo">
  <a:themeElements>
    <a:clrScheme name="Simple Light">
      <a:dk1>
        <a:srgbClr val="101113"/>
      </a:dk1>
      <a:lt1>
        <a:srgbClr val="DAE8EC"/>
      </a:lt1>
      <a:dk2>
        <a:srgbClr val="BD0427"/>
      </a:dk2>
      <a:lt2>
        <a:srgbClr val="A7011F"/>
      </a:lt2>
      <a:accent1>
        <a:srgbClr val="5B0413"/>
      </a:accent1>
      <a:accent2>
        <a:srgbClr val="000000"/>
      </a:accent2>
      <a:accent3>
        <a:srgbClr val="272F8B"/>
      </a:accent3>
      <a:accent4>
        <a:srgbClr val="FFFFFF"/>
      </a:accent4>
      <a:accent5>
        <a:srgbClr val="FFFFFF"/>
      </a:accent5>
      <a:accent6>
        <a:srgbClr val="FFFFFF"/>
      </a:accent6>
      <a:hlink>
        <a:srgbClr val="DAE8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927</Words>
  <Application>Microsoft Office PowerPoint</Application>
  <PresentationFormat>Экран (16:9)</PresentationFormat>
  <Paragraphs>162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Fredoka One</vt:lpstr>
      <vt:lpstr>Verdana</vt:lpstr>
      <vt:lpstr>Electrolize [RUS by Daymarius]</vt:lpstr>
      <vt:lpstr>Palanquin Dark</vt:lpstr>
      <vt:lpstr>Archivo Light</vt:lpstr>
      <vt:lpstr>Arial</vt:lpstr>
      <vt:lpstr>Electrolize</vt:lpstr>
      <vt:lpstr>Archivo Medium</vt:lpstr>
      <vt:lpstr>May the 4th Be a Celebration by Slidesgo</vt:lpstr>
      <vt:lpstr>Презентация PowerPoint</vt:lpstr>
      <vt:lpstr>КОГО ЗАИНТЕРЕСУЕТ</vt:lpstr>
      <vt:lpstr>01</vt:lpstr>
      <vt:lpstr>КТО Я? Разработчик* * не специалист тайм-менеджмента** и не психолог** ** преимущественно </vt:lpstr>
      <vt:lpstr>02</vt:lpstr>
      <vt:lpstr>02</vt:lpstr>
      <vt:lpstr>02</vt:lpstr>
      <vt:lpstr>02</vt:lpstr>
      <vt:lpstr>03</vt:lpstr>
      <vt:lpstr>03</vt:lpstr>
      <vt:lpstr>03</vt:lpstr>
      <vt:lpstr>Неужели всё плохо? </vt:lpstr>
      <vt:lpstr>04</vt:lpstr>
      <vt:lpstr>04</vt:lpstr>
      <vt:lpstr>04</vt:lpstr>
      <vt:lpstr>Таки что мы можем предложить? </vt:lpstr>
      <vt:lpstr>05</vt:lpstr>
      <vt:lpstr>05</vt:lpstr>
      <vt:lpstr>НУЖНО ДЕЛЕГИРОВАТЬ</vt:lpstr>
      <vt:lpstr>05</vt:lpstr>
      <vt:lpstr>05</vt:lpstr>
      <vt:lpstr>ПОДВЕДЁМ  ИТОГИ </vt:lpstr>
      <vt:lpstr>06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Сохранение продуктивности</dc:title>
  <dc:creator>Никита Васильев</dc:creator>
  <cp:lastModifiedBy>Учетная запись Майкрософт</cp:lastModifiedBy>
  <cp:revision>57</cp:revision>
  <cp:lastPrinted>2023-04-11T07:28:40Z</cp:lastPrinted>
  <dcterms:modified xsi:type="dcterms:W3CDTF">2023-04-11T07:33:28Z</dcterms:modified>
</cp:coreProperties>
</file>